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sdt>
      <w:sdtPr>
        <w:alias w:val="Locked Cover Graphics"/>
        <w:tag w:val="Locked Cover Graphics"/>
        <w:id w:val="1773671706"/>
        <w:lock w:val="sdtContentLocked"/>
        <w:placeholder>
          <w:docPart w:val="21B77A810A514EB0A77F8A9B09CE3653"/>
        </w:placeholder>
      </w:sdtPr>
      <w:sdtEndPr/>
      <w:sdtContent>
        <w:p w14:paraId="76D411D7" w14:textId="77777777" w:rsidR="007B7533" w:rsidRDefault="007B7533">
          <w:r w:rsidRPr="004516B8">
            <w:rPr>
              <w:noProof/>
            </w:rPr>
            <mc:AlternateContent>
              <mc:Choice Requires="wpg">
                <w:drawing>
                  <wp:anchor distT="0" distB="0" distL="114300" distR="114300" simplePos="0" relativeHeight="251658240" behindDoc="1" locked="1" layoutInCell="1" allowOverlap="1" wp14:anchorId="67645FA4" wp14:editId="10B614D6">
                    <wp:simplePos x="0" y="0"/>
                    <wp:positionH relativeFrom="page">
                      <wp:posOffset>0</wp:posOffset>
                    </wp:positionH>
                    <wp:positionV relativeFrom="page">
                      <wp:posOffset>0</wp:posOffset>
                    </wp:positionV>
                    <wp:extent cx="7560000" cy="2664000"/>
                    <wp:effectExtent l="0" t="0" r="3175" b="3175"/>
                    <wp:wrapNone/>
                    <wp:docPr id="15" name="BackgroundGraphics">
                      <a:extLst xmlns:a="http://schemas.openxmlformats.org/drawingml/2006/main">
                        <a:ext uri="{FF2B5EF4-FFF2-40B4-BE49-F238E27FC236}">
                          <a16:creationId xmlns:a16="http://schemas.microsoft.com/office/drawing/2014/main" id="{C23ADB83-BC41-4D35-8FDE-A80A1114F96D}"/>
                        </a:ext>
                      </a:extLst>
                    </wp:docPr>
                    <wp:cNvGraphicFramePr/>
                    <a:graphic xmlns:a="http://schemas.openxmlformats.org/drawingml/2006/main">
                      <a:graphicData uri="http://schemas.microsoft.com/office/word/2010/wordprocessingGroup">
                        <wpg:wgp>
                          <wpg:cNvGrpSpPr/>
                          <wpg:grpSpPr>
                            <a:xfrm>
                              <a:off x="0" y="0"/>
                              <a:ext cx="7560000" cy="2664000"/>
                              <a:chOff x="0" y="0"/>
                              <a:chExt cx="7559675" cy="2664000"/>
                            </a:xfrm>
                          </wpg:grpSpPr>
                          <wps:wsp>
                            <wps:cNvPr id="2" name="ColouredShape">
                              <a:extLst>
                                <a:ext uri="{FF2B5EF4-FFF2-40B4-BE49-F238E27FC236}">
                                  <a16:creationId xmlns:a16="http://schemas.microsoft.com/office/drawing/2014/main" id="{A799CAF7-386E-4CF1-AAFC-91337CD7128A}"/>
                                </a:ext>
                              </a:extLst>
                            </wps:cNvPr>
                            <wps:cNvSpPr>
                              <a:spLocks noChangeAspect="1"/>
                            </wps:cNvSpPr>
                            <wps:spPr>
                              <a:xfrm>
                                <a:off x="0" y="0"/>
                                <a:ext cx="7559675" cy="2664000"/>
                              </a:xfrm>
                              <a:custGeom>
                                <a:avLst/>
                                <a:gdLst>
                                  <a:gd name="connsiteX0" fmla="*/ 0 w 7559675"/>
                                  <a:gd name="connsiteY0" fmla="*/ 0 h 2664000"/>
                                  <a:gd name="connsiteX1" fmla="*/ 7559675 w 7559675"/>
                                  <a:gd name="connsiteY1" fmla="*/ 0 h 2664000"/>
                                  <a:gd name="connsiteX2" fmla="*/ 7559675 w 7559675"/>
                                  <a:gd name="connsiteY2" fmla="*/ 2054833 h 2664000"/>
                                  <a:gd name="connsiteX3" fmla="*/ 7202998 w 7559675"/>
                                  <a:gd name="connsiteY3" fmla="*/ 2169420 h 2664000"/>
                                  <a:gd name="connsiteX4" fmla="*/ 3713823 w 7559675"/>
                                  <a:gd name="connsiteY4" fmla="*/ 2664000 h 2664000"/>
                                  <a:gd name="connsiteX5" fmla="*/ 224651 w 7559675"/>
                                  <a:gd name="connsiteY5" fmla="*/ 2169420 h 2664000"/>
                                  <a:gd name="connsiteX6" fmla="*/ 0 w 7559675"/>
                                  <a:gd name="connsiteY6" fmla="*/ 2097248 h 2664000"/>
                                </a:gdLst>
                                <a:ahLst/>
                                <a:cxnLst>
                                  <a:cxn ang="0">
                                    <a:pos x="connsiteX0" y="connsiteY0"/>
                                  </a:cxn>
                                  <a:cxn ang="0">
                                    <a:pos x="connsiteX1" y="connsiteY1"/>
                                  </a:cxn>
                                  <a:cxn ang="0">
                                    <a:pos x="connsiteX2" y="connsiteY2"/>
                                  </a:cxn>
                                  <a:cxn ang="0">
                                    <a:pos x="connsiteX3" y="connsiteY3"/>
                                  </a:cxn>
                                  <a:cxn ang="0">
                                    <a:pos x="connsiteX4" y="connsiteY4"/>
                                  </a:cxn>
                                  <a:cxn ang="0">
                                    <a:pos x="connsiteX5" y="connsiteY5"/>
                                  </a:cxn>
                                  <a:cxn ang="0">
                                    <a:pos x="connsiteX6" y="connsiteY6"/>
                                  </a:cxn>
                                </a:cxnLst>
                                <a:rect l="l" t="t" r="r" b="b"/>
                                <a:pathLst>
                                  <a:path w="7559675" h="2664000">
                                    <a:moveTo>
                                      <a:pt x="0" y="0"/>
                                    </a:moveTo>
                                    <a:lnTo>
                                      <a:pt x="7559675" y="0"/>
                                    </a:lnTo>
                                    <a:lnTo>
                                      <a:pt x="7559675" y="2054833"/>
                                    </a:lnTo>
                                    <a:lnTo>
                                      <a:pt x="7202998" y="2169420"/>
                                    </a:lnTo>
                                    <a:cubicBezTo>
                                      <a:pt x="6095750" y="2491387"/>
                                      <a:pt x="4924941" y="2664000"/>
                                      <a:pt x="3713823" y="2664000"/>
                                    </a:cubicBezTo>
                                    <a:cubicBezTo>
                                      <a:pt x="2502706" y="2664000"/>
                                      <a:pt x="1331898" y="2491387"/>
                                      <a:pt x="224651" y="2169420"/>
                                    </a:cubicBezTo>
                                    <a:lnTo>
                                      <a:pt x="0" y="2097248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28465F"/>
                              </a:solidFill>
                              <a:ln>
                                <a:noFill/>
                              </a:ln>
                            </wps:spPr>
                            <wps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wps:style>
                            <wps:bodyPr rot="0" spcFirstLastPara="0" vert="horz" wrap="square" lIns="91440" tIns="45720" rIns="91440" bIns="45720" numCol="1" spcCol="0" rtlCol="0" fromWordArt="0" anchor="ctr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  <pic:pic xmlns:pic="http://schemas.openxmlformats.org/drawingml/2006/picture">
                            <pic:nvPicPr>
                              <pic:cNvPr id="3" name="Logo">
                                <a:extLst>
                                  <a:ext uri="{FF2B5EF4-FFF2-40B4-BE49-F238E27FC236}">
                                    <a16:creationId xmlns:a16="http://schemas.microsoft.com/office/drawing/2014/main" id="{CB10BF12-1607-49DE-BAD3-3780984CC03F}"/>
                                  </a:ext>
                                </a:extLst>
                              </pic:cNvPr>
                              <pic:cNvPicPr>
                                <a:picLocks noChangeAspect="1"/>
                              </pic:cNvPicPr>
                            </pic:nvPicPr>
                            <pic:blipFill>
                              <a:blip r:embed="rId12"/>
                              <a:stretch>
                                <a:fillRect/>
                              </a:stretch>
                            </pic:blipFill>
                            <pic:spPr>
                              <a:xfrm>
                                <a:off x="6032000" y="432000"/>
                                <a:ext cx="1080000" cy="1204916"/>
                              </a:xfrm>
                              <a:prstGeom prst="rect">
                                <a:avLst/>
                              </a:prstGeom>
                            </pic:spPr>
                          </pic:pic>
                        </wpg:wg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group w14:anchorId="1C6F0530" id="BackgroundGraphics" o:spid="_x0000_s1026" style="position:absolute;margin-left:0;margin-top:0;width:595.3pt;height:209.75pt;z-index:-251658240;mso-position-horizontal-relative:page;mso-position-vertical-relative:page;mso-width-relative:margin;mso-height-relative:margin" coordsize="75596,26640" o:gfxdata="UEsDBBQABgAIAAAAIQCm5lH7DAEAABUCAAATAAAAW0NvbnRlbnRfVHlwZXNdLnhtbJSRTU7DMBBG&#10;90jcwfIWJQ5dIITidEHKEhAqB7DsSWIR/8hjQnp77LSVoKJIXdoz75s3dr2ezUgmCKid5fS2rCgB&#10;K53Stuf0fftU3FOCUVglRmeB0x0gXTfXV/V25wFJoi1yOsToHxhDOYARWDoPNlU6F4yI6Rh65oX8&#10;ED2wVVXdMelsBBuLmDNoU7fQic8xks2crvcmYDpKHvd9eRSn2mR+LnKF/ckEGPEEEt6PWoqYtmOT&#10;VSdmxcGqTOTSg4P2eJPUz0zIld9WPwccuJf0nEErIK8ixGdhkjtTARmsXOtk+X9GljRYuK7TEso2&#10;4Gahjk7nspX7sgGmS8PbhL3BdExny6c23wAAAP//AwBQSwMEFAAGAAgAAAAhADj9If/WAAAAlAEA&#10;AAsAAABfcmVscy8ucmVsc6SQwWrDMAyG74O9g9F9cZrDGKNOL6PQa+kewNiKYxpbRjLZ+vYzg8Ey&#10;ettRv9D3iX9/+EyLWpElUjaw63pQmB35mIOB98vx6QWUVJu9XSijgRsKHMbHh/0ZF1vbkcyxiGqU&#10;LAbmWsur1uJmTFY6KpjbZiJOtraRgy7WXW1APfT9s+bfDBg3THXyBvjkB1CXW2nmP+wUHZPQVDtH&#10;SdM0RXePqj195DOujWI5YDXgWb5DxrVrz4G+79390xvYljm6I9uEb+S2fhyoZT96vely/AIAAP//&#10;AwBQSwMEFAAGAAgAAAAhABwj8+BdBQAAvQ8AAA4AAABkcnMvZTJvRG9jLnhtbKRXW2/bNhR+H7D/&#10;QOhxQGtZlq+IU2TpUgwIumDt0O2RpihLqERqJB07/fX7eJEsOdnsdAFik+b5zuXj4eHh1btDXZFH&#10;rnQpxToav40jwgWTWSm26+iPz3dvFhHRhoqMVlLwdfTEdfTu+scfrvbNiieykFXGFYESoVf7Zh0V&#10;xjSr0UizgtdUv5UNF1jMpaqpwVRtR5mie2ivq1ESx7PRXqqsUZJxrfHre78YXTv9ec6Z+S3PNTek&#10;WkfwzbhP5T439nN0fUVXW0WbomTBDfodXtS0FDDaqXpPDSU7VT5TVZdMSS1z85bJeiTzvGTcxYBo&#10;xvFJNB+U3DUulu1qv206mkDtCU/frZZ9fPygmk/NgwIT+2YLLtzMxnLIVW2/4SU5OMqeOsr4wRCG&#10;H+fTWYy/iDCsJbNZaieOVFaA+Wc4VvzSIafL2Xz6DDlqDY8G7uwbJIg+cqD/HwefCtpwR61egYMH&#10;RcoMAURE0BppeisruVM882KOGidnibKU6OZesq+aCHlbULHlN7pBquEA2NjheE/YTnSAXcboGV7o&#10;iu20+cCl2xz6eK+NI3ybYeRyMAtRMCmELg3/E/uT1xUS+6cRicmezKfeRsCdiP81FC/IYF+3z7SP&#10;e9qD5vM2+qCYnLWBnekiuNhGH5TE03QxmZy3NOlbSuJkuVycj6YPSsazZZpcEFPaszSZjyeLZHLe&#10;Uh8U9uV8TDhlHXtJks6m4/OGBphLQ5r1DF2QaH3xJF7Ok3QxDAbFoEtrWrSZzg4ipDpGBOfPliWb&#10;+Y3UtuL08x5lqZ0ir+3pxPk5CCt9BowM7YP90b4UjNTrg5NXWUY29cGTV4GRIH1w+iowNr0Pnr4K&#10;jN3sg2d9sGc97JpCrbQXcuUuZBMRXMgqIriQNxaDfaTGbnY7JHt70YSyWBzvGbtey0f+WTpJc3Lb&#10;wOZxtRJ9qU4bHG6zopVovxunry8ZakiIq5Vrv4O8LxmOilAJTuTZblOyn/m3vj+zeDmdT1F34U+S&#10;LlEL5oEJ50S6xI+pT8hBMfY2Q/Hw6OMdbDkf2BrOPDaZxsk89lv3gurxZDJeLNHEveyYLyYvBDs0&#10;NaQohOnP+yk5ldTcn1KbBO64dtngAjpefVpWZXZXVpXdfa22m9tKkUeKxEoWqHF3QfVArHInX0gL&#10;82bsL+7G9pe0u67NU8Wt0kr8znN0BqgpiSswri/lnR3KGBdm7JcKmnFvfupaIq++Q7hQnEKrOYf9&#10;TndQYHve57q9miBvody1tR3YV77OjPegdcyDO4SzLIXpwHUppHopsgpRBcteviXJU2NZ2sjsCX2T&#10;kr6p1g27K5U291SbB6rQbGCf8TLAaiHVt4js0WWvI/33jioekepXgRZuOU5TiBk3SafzBBPVX9n0&#10;V8SuRmNmuywCa25o5U3VDnMl6y94ENxYq1iigsE2bgCD8uIntwZzLOFJwfjNjRujFUeO3YtPDbPK&#10;LUsNIvl8+EJVQ+xwHRl0vB9l2zbSVdt3ISePshYp5M3OyLy0TZnLK89TmKCFvb5qSrbCf+jnMXrW&#10;y55/9wBl0KFGQUl9kY6aqq+75o2Pt9yUVWme3DMKMVunxONDyWyHayfHthj3kW+L7+VW2rRol70w&#10;GCjZf/XDQ/GRnQ4sbaqyac+xHYeYsFEnz5wXaPFPqPeS7WocRf8mVLyiBg9SXZSNRoKseL3hGe6Y&#10;XzOX1agWRnHDUF7ak8jcdvUWnJdHx6zP/9LFz+IJXqJIKZTI1A9BEc5peOiM44WrB+6JNE5ilPf2&#10;amzfAzaDbEMfcs3ejy4LT5LM9/zOM++LG8I1l1zujYjR4BHanzup46v7+h8AAAD//wMAUEsDBBQA&#10;BgAIAAAAIQDayFcRnQMAAHgGAAAUAAAAZHJzL21lZGlhL2ltYWdlMS5lbWas1G9oVlUcB/Dfff7c&#10;e5/nPhvPVpRTXKv8M3I1m9bAVlpqCRoNtBijJ6ulsGib1Agde2FTxsNTMYxJUlCk4YteGMgSJYgx&#10;FR4kUhYMhpq9WLQae1gibvfcc8+v73nuLhfEF0Ud+HDOuc895/zO7zn3GETUC/slc5/L/G6S6HCc&#10;6OQR5hXrmdd8Q3S9i6hu64vPExm03yR6Eu8noALaoFz0A4zbZBDNofksvUU99CbtoTraSQfoPayy&#10;h7pQE1VBBmyoXmxjGKUhC2HR72TDDurUYv9SK1F7O5Gz2C8tJaqtJboHfT0mBqthCeh5deGBoF6J&#10;Sr+jn++G9aDfbwBdwhppuGsJx+sxT4HewzLIwigCGpll1jnZAR96zGcWmG9hMg+50evmqzb/dbVq&#10;g3cmMxw/YpWcHH/gpLwJ+5fbW80TN1NcnP/29qx8ubSQXPnnqDMy24Ixeo1nQO/ny0Gj7I0DirW7&#10;7RlLlQszl+swZv28HnQcev93xt86z1wQQfxX8PtSn/khxfwIJtJzPAq2WxCRLZ7tBl5wx8Qfbqf4&#10;TnSKB2WnmJE7vRn5s5yR21XknGI5rXb40+o1eN//TfWXtVO/H+jyX6dGv5u+l9102eumJk9xk3dB&#10;NXkpP5KTE2LOWw0D7hxi6JS2e79vuznEF2idz1HoaR03/Jtc3pmbSeRiH7RhnjxsQ07qkJtXkMg1&#10;6C+DSX/YW8sdwjA6xE+xDsHxEY/jbX7guO/Gf/c/4cjnfEw9QQ7XGg6fhYdj11Qh1qc+iu/j0MVY&#10;C80aBykNK/gg1niJJ/1+P9yTXjcLm3Egi/iGdXz6TF9HfJ8hvjG0S6jx2eKdjfK0cdkzYBOy+zW3&#10;yGNclOFc/yU/9yWJ3sE6ev2zkENeatGvxqHT50Z/j3uTlxSZlXwKtluVPGRdU0PWUVirzpv16kby&#10;qp9NDvv5xHJokfmEL75I5sSPZk5MWDkxYJ8TN+3lXp29UYZuWGnZY417o+a49yo0mAoelw3mUXnS&#10;PCwvWtNy3N7ir0uNw5BalzrFb9uDdMIcpF3JQconLFqS6Of/IwfNuMBqFv+DK9jvKuz9U5yZvbgb&#10;G9DXeehN1chIQfSmAs3pgogUF5rTgSmnuBApiCkn0FhREJEa2VgRmHJqZOQxNeWEflAPZG6pr2AM&#10;ZjIlVV0xDd0U+jXTRx9nDtEG2O0coub0c9Cj/mlu6rE/fbfouzFs6zunEu4FXbKg238DAAD//wMA&#10;UEsDBBQABgAIAAAAIQAzDkgT3QAAAAYBAAAPAAAAZHJzL2Rvd25yZXYueG1sTI9BS8NAEIXvgv9h&#10;GcGb3azaYmM2pRT1VARbofQ2zU6T0OxsyG6T9N+79aKXgcd7vPdNthhtI3rqfO1Yg5okIIgLZ2ou&#10;NXxv3x9eQPiAbLBxTBou5GGR395kmBo38Bf1m1CKWMI+RQ1VCG0qpS8qsugnriWO3tF1FkOUXSlN&#10;h0Mst418TJKZtFhzXKiwpVVFxWlztho+BhyWT+qtX5+Oq8t+O/3crRVpfX83Ll9BBBrDXxiu+BEd&#10;8sh0cGc2XjQa4iPh9149NU9mIA4antV8CjLP5H/8/AcAAP//AwBQSwMEFAAGAAgAAAAhAI4iCUK6&#10;AAAAIQEAABkAAABkcnMvX3JlbHMvZTJvRG9jLnhtbC5yZWxzhI/LCsIwEEX3gv8QZm/TuhCRpt2I&#10;0K3UDxiSaRtsHiRR7N8bcGNBcDn3cs9h6vZlZvakELWzAqqiBEZWOqXtKODWX3ZHYDGhVTg7SwIW&#10;itA22019pRlTHsVJ+8gyxUYBU0r+xHmUExmMhfNkczO4YDDlM4zco7zjSHxflgcevhnQrJisUwJC&#10;pypg/eKz+T/bDYOWdHbyYcimHwquTXZnIIaRkgBDSuMnrAoyA/Cm5qvHmjcAAAD//wMAUEsBAi0A&#10;FAAGAAgAAAAhAKbmUfsMAQAAFQIAABMAAAAAAAAAAAAAAAAAAAAAAFtDb250ZW50X1R5cGVzXS54&#10;bWxQSwECLQAUAAYACAAAACEAOP0h/9YAAACUAQAACwAAAAAAAAAAAAAAAAA9AQAAX3JlbHMvLnJl&#10;bHNQSwECLQAUAAYACAAAACEAHCPz4F0FAAC9DwAADgAAAAAAAAAAAAAAAAA8AgAAZHJzL2Uyb0Rv&#10;Yy54bWxQSwECLQAUAAYACAAAACEA2shXEZ0DAAB4BgAAFAAAAAAAAAAAAAAAAADFBwAAZHJzL21l&#10;ZGlhL2ltYWdlMS5lbWZQSwECLQAUAAYACAAAACEAMw5IE90AAAAGAQAADwAAAAAAAAAAAAAAAACU&#10;CwAAZHJzL2Rvd25yZXYueG1sUEsBAi0AFAAGAAgAAAAhAI4iCUK6AAAAIQEAABkAAAAAAAAAAAAA&#10;AAAAngwAAGRycy9fcmVscy9lMm9Eb2MueG1sLnJlbHNQSwUGAAAAAAYABgB8AQAAjw0AAAAA&#10;">
                    <v:shape id="ColouredShape" o:spid="_x0000_s1027" style="position:absolute;width:75596;height:26640;visibility:visible;mso-wrap-style:square;v-text-anchor:middle" coordsize="7559675,2664000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BbPGjjwwAAANoAAAAPAAAAZHJzL2Rvd25yZXYueG1sRI9Bi8Iw&#10;FITvwv6H8Bb2pqkVRLtGEZeVFfFg9eDx0bxti81LbWKt/94IgsdhZr5hZovOVKKlxpWWFQwHEQji&#10;zOqScwXHw29/AsJ5ZI2VZVJwJweL+Udvhom2N95Tm/pcBAi7BBUU3teJlC4ryKAb2Jo4eP+2MeiD&#10;bHKpG7wFuKlkHEVjabDksFBgTauCsnN6NQr8KHWn07Wdbo6H6TruduPl9uei1Ndnt/wG4anz7/Cr&#10;/acVxPC8Em6AnD8AAAD//wMAUEsBAi0AFAAGAAgAAAAhANvh9svuAAAAhQEAABMAAAAAAAAAAAAA&#10;AAAAAAAAAFtDb250ZW50X1R5cGVzXS54bWxQSwECLQAUAAYACAAAACEAWvQsW78AAAAVAQAACwAA&#10;AAAAAAAAAAAAAAAfAQAAX3JlbHMvLnJlbHNQSwECLQAUAAYACAAAACEAWzxo48MAAADaAAAADwAA&#10;AAAAAAAAAAAAAAAHAgAAZHJzL2Rvd25yZXYueG1sUEsFBgAAAAADAAMAtwAAAPcCAAAAAA==&#10;" path="m,l7559675,r,2054833l7202998,2169420c6095750,2491387,4924941,2664000,3713823,2664000v-1211117,,-2381925,-172613,-3489172,-494580l,2097248,,xe" fillcolor="#28465f" stroked="f" strokeweight="1pt">
                      <v:stroke joinstyle="miter"/>
                      <v:path arrowok="t" o:connecttype="custom" o:connectlocs="0,0;7559675,0;7559675,2054833;7202998,2169420;3713823,2664000;224651,2169420;0,2097248" o:connectangles="0,0,0,0,0,0,0"/>
                      <o:lock v:ext="edit" aspectratio="t"/>
                    </v:shape>
                    <v:shapetype id="_x0000_t75" coordsize="21600,21600" o:spt="75" o:preferrelative="t" path="m@4@5l@4@11@9@11@9@5xe" filled="f" stroked="f">
                      <v:stroke joinstyle="miter"/>
                      <v:formulas>
                        <v:f eqn="if lineDrawn pixelLineWidth 0"/>
                        <v:f eqn="sum @0 1 0"/>
                        <v:f eqn="sum 0 0 @1"/>
                        <v:f eqn="prod @2 1 2"/>
                        <v:f eqn="prod @3 21600 pixelWidth"/>
                        <v:f eqn="prod @3 21600 pixelHeight"/>
                        <v:f eqn="sum @0 0 1"/>
                        <v:f eqn="prod @6 1 2"/>
                        <v:f eqn="prod @7 21600 pixelWidth"/>
                        <v:f eqn="sum @8 21600 0"/>
                        <v:f eqn="prod @7 21600 pixelHeight"/>
                        <v:f eqn="sum @10 21600 0"/>
                      </v:formulas>
                      <v:path o:extrusionok="f" gradientshapeok="t" o:connecttype="rect"/>
                      <o:lock v:ext="edit" aspectratio="t"/>
                    </v:shapetype>
                    <v:shape id="Logo" o:spid="_x0000_s1028" type="#_x0000_t75" style="position:absolute;left:60320;top:4320;width:10800;height:12049;visibility:visible;mso-wrap-style:square" o:gfxdata="UEsDBBQABgAIAAAAIQDb4fbL7gAAAIUBAAATAAAAW0NvbnRlbnRfVHlwZXNdLnhtbHyQz07DMAyH&#10;70i8Q+QralM4IITa7kDhCAiNB7ASt43WOlEcyvb2pNu4IODoPz9/n1xv9vOkForiPDdwXVagiI23&#10;jocG3rdPxR0oScgWJ8/UwIEENu3lRb09BBKV0ywNjCmFe63FjDSjlD4Q50nv44wpl3HQAc0OB9I3&#10;VXWrjedEnIq03oC27qjHjympx31un0wiTQLq4bS4shrAECZnMGVTvbD9QSnOhDInjzsyuiBXWQP0&#10;r4R18jfgnHvJr4nOknrFmJ5xzhraRtHWf3Kkpfz/yGo5S+H73hkquyhdjr3R8m2lj09svwAAAP//&#10;AwBQSwMEFAAGAAgAAAAhAFr0LFu/AAAAFQEAAAsAAABfcmVscy8ucmVsc2zPwWrDMAwG4Ptg72B0&#10;X5TuUMaI01uh19I+gLGVxCy2jGSy9e1nemrHjpL4P0nD4SetZiPRyNnCruvBUPYcYp4tXC/Htw8w&#10;Wl0ObuVMFm6kcBhfX4Yzra62kC6xqGlKVgtLreUTUf1CyWnHhXKbTCzJ1VbKjMX5LzcTvvf9HuXR&#10;gPHJNKdgQU5hB+ZyK23zHztFL6w81c5zQp6m6P9TMfB3PtPWFCczVQtB9N4U2rp2HOA44NMz4y8A&#10;AAD//wMAUEsDBBQABgAIAAAAIQDC7YjnxQAAANoAAAAPAAAAZHJzL2Rvd25yZXYueG1sRI9Ba8JA&#10;FITvgv9heUJvutFqW6IbKUJp8SCaCtbbI/tMgtm3YXcb03/fLQg9DjPzDbNa96YRHTlfW1YwnSQg&#10;iAuray4VHD/fxi8gfEDW2FgmBT/kYZ0NBytMtb3xgbo8lCJC2KeooAqhTaX0RUUG/cS2xNG7WGcw&#10;ROlKqR3eItw0cpYkT9JgzXGhwpY2FRXX/NsomC22h43Ui7k7P+9O+62cv1/dl1IPo/51CSJQH/7D&#10;9/aHVvAIf1fiDZDZLwAAAP//AwBQSwECLQAUAAYACAAAACEA2+H2y+4AAACFAQAAEwAAAAAAAAAA&#10;AAAAAAAAAAAAW0NvbnRlbnRfVHlwZXNdLnhtbFBLAQItABQABgAIAAAAIQBa9CxbvwAAABUBAAAL&#10;AAAAAAAAAAAAAAAAAB8BAABfcmVscy8ucmVsc1BLAQItABQABgAIAAAAIQDC7YjnxQAAANoAAAAP&#10;AAAAAAAAAAAAAAAAAAcCAABkcnMvZG93bnJldi54bWxQSwUGAAAAAAMAAwC3AAAA+QIAAAAA&#10;">
                      <v:imagedata r:id="rId13" o:title=""/>
                    </v:shape>
                    <w10:wrap anchorx="page" anchory="page"/>
                    <w10:anchorlock/>
                  </v:group>
                </w:pict>
              </mc:Fallback>
            </mc:AlternateContent>
          </w:r>
        </w:p>
      </w:sdtContent>
    </w:sdt>
    <w:tbl>
      <w:tblPr>
        <w:tblpPr w:rightFromText="4139" w:bottomFromText="567" w:vertAnchor="page" w:horzAnchor="page" w:tblpX="681" w:tblpY="681"/>
        <w:tblW w:w="7087" w:type="dxa"/>
        <w:tblLayout w:type="fixed"/>
        <w:tblCellMar>
          <w:left w:w="0" w:type="dxa"/>
          <w:right w:w="0" w:type="dxa"/>
        </w:tblCellMar>
        <w:tblLook w:val="04A0" w:firstRow="1" w:lastRow="0" w:firstColumn="1" w:lastColumn="0" w:noHBand="0" w:noVBand="1"/>
      </w:tblPr>
      <w:tblGrid>
        <w:gridCol w:w="7087"/>
      </w:tblGrid>
      <w:tr w:rsidR="002F4726" w14:paraId="3B88892C" w14:textId="77777777" w:rsidTr="6261CAE3">
        <w:trPr>
          <w:cantSplit/>
          <w:trHeight w:val="1698"/>
        </w:trPr>
        <w:tc>
          <w:tcPr>
            <w:tcW w:w="7087" w:type="dxa"/>
          </w:tcPr>
          <w:p w14:paraId="40BD5C3E" w14:textId="1C8DD962" w:rsidR="002F4726" w:rsidRDefault="00FF0210" w:rsidP="00D15763">
            <w:pPr>
              <w:pStyle w:val="CoverJobTitle"/>
            </w:pPr>
            <w:r w:rsidRPr="00FF0210">
              <w:rPr>
                <w:sz w:val="56"/>
                <w:szCs w:val="18"/>
              </w:rPr>
              <w:t>Senior Financial Governance Manager</w:t>
            </w:r>
          </w:p>
        </w:tc>
      </w:tr>
      <w:tr w:rsidR="00FA5B65" w14:paraId="129DD965" w14:textId="77777777" w:rsidTr="6261CAE3">
        <w:trPr>
          <w:cantSplit/>
          <w:trHeight w:val="209"/>
        </w:trPr>
        <w:tc>
          <w:tcPr>
            <w:tcW w:w="7087" w:type="dxa"/>
            <w:vAlign w:val="bottom"/>
          </w:tcPr>
          <w:p w14:paraId="00031DE0" w14:textId="3BF805C8" w:rsidR="00FA5B65" w:rsidRDefault="00AD7DB3" w:rsidP="004151AD">
            <w:pPr>
              <w:pStyle w:val="CoverDepartment"/>
            </w:pPr>
            <w:r>
              <w:t>Finance</w:t>
            </w:r>
          </w:p>
        </w:tc>
      </w:tr>
      <w:tr w:rsidR="004151AD" w14:paraId="5FBB8364" w14:textId="77777777" w:rsidTr="6261CAE3">
        <w:trPr>
          <w:cantSplit/>
          <w:trHeight w:val="20"/>
        </w:trPr>
        <w:tc>
          <w:tcPr>
            <w:tcW w:w="7087" w:type="dxa"/>
          </w:tcPr>
          <w:p w14:paraId="5CBD282F" w14:textId="4AABD331" w:rsidR="004151AD" w:rsidRPr="00352DC9" w:rsidRDefault="004151AD" w:rsidP="004151AD">
            <w:pPr>
              <w:pStyle w:val="CoverGrade"/>
            </w:pPr>
            <w:r w:rsidRPr="00176A70">
              <w:rPr>
                <w:b/>
                <w:bCs/>
              </w:rPr>
              <w:t>Grade:</w:t>
            </w:r>
            <w:r>
              <w:t xml:space="preserve"> </w:t>
            </w:r>
            <w:r w:rsidR="00D15763">
              <w:t>1</w:t>
            </w:r>
          </w:p>
        </w:tc>
      </w:tr>
    </w:tbl>
    <w:p w14:paraId="37AC77E2" w14:textId="77777777" w:rsidR="000C6725" w:rsidRDefault="000C6725" w:rsidP="000C6725">
      <w:pPr>
        <w:pStyle w:val="Heading1"/>
        <w:numPr>
          <w:ilvl w:val="0"/>
          <w:numId w:val="0"/>
        </w:numPr>
      </w:pPr>
      <w:r>
        <w:t>Departmental</w:t>
      </w:r>
      <w:r w:rsidR="004151AD">
        <w:t>/</w:t>
      </w:r>
      <w:r w:rsidR="004151AD" w:rsidRPr="004151AD">
        <w:t>Directorate</w:t>
      </w:r>
      <w:r>
        <w:t xml:space="preserve"> overview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1781F996" w14:textId="77777777" w:rsidTr="6261CAE3">
        <w:trPr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6ABE0991" w14:textId="77777777" w:rsidR="005522B4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6393D2B7" w14:textId="77777777" w:rsidTr="6261CAE3"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0870B262" w14:textId="32CAD9B5" w:rsidR="00E21352" w:rsidRDefault="00F940AD" w:rsidP="006A0609">
            <w:r>
              <w:t>The Finance</w:t>
            </w:r>
            <w:r w:rsidR="00450206">
              <w:t xml:space="preserve"> and Strategic Sourcing (FSS)</w:t>
            </w:r>
            <w:r>
              <w:t xml:space="preserve"> Directorate, led by the Chief Financial Officer and their leadership team, is made up of three distinct teams: </w:t>
            </w:r>
          </w:p>
          <w:p w14:paraId="522FEE44" w14:textId="77777777" w:rsidR="00F940AD" w:rsidRDefault="00F940AD" w:rsidP="00F940AD">
            <w:pPr>
              <w:pStyle w:val="ListParagraph"/>
              <w:numPr>
                <w:ilvl w:val="0"/>
                <w:numId w:val="32"/>
              </w:numPr>
            </w:pPr>
            <w:r>
              <w:t>Finance</w:t>
            </w:r>
          </w:p>
          <w:p w14:paraId="50F4EEC4" w14:textId="053C5BF5" w:rsidR="00F940AD" w:rsidRDefault="00F940AD" w:rsidP="00F940AD">
            <w:pPr>
              <w:pStyle w:val="ListParagraph"/>
              <w:numPr>
                <w:ilvl w:val="0"/>
                <w:numId w:val="32"/>
              </w:numPr>
            </w:pPr>
            <w:r>
              <w:t xml:space="preserve">Commercial Management </w:t>
            </w:r>
          </w:p>
          <w:p w14:paraId="4559D0AE" w14:textId="77777777" w:rsidR="00F940AD" w:rsidRDefault="00F940AD" w:rsidP="00F940AD">
            <w:pPr>
              <w:pStyle w:val="ListParagraph"/>
              <w:numPr>
                <w:ilvl w:val="0"/>
                <w:numId w:val="32"/>
              </w:numPr>
            </w:pPr>
            <w:r>
              <w:t xml:space="preserve">Procurement </w:t>
            </w:r>
          </w:p>
          <w:p w14:paraId="7050B745" w14:textId="10E10541" w:rsidR="00F940AD" w:rsidRPr="000C6725" w:rsidRDefault="00F940AD" w:rsidP="00F940AD">
            <w:r>
              <w:t>Within the Finance team there are multiple disciplines including the core financial control activities for which this role w</w:t>
            </w:r>
            <w:r w:rsidR="0025489E">
              <w:t>ill</w:t>
            </w:r>
            <w:r>
              <w:t xml:space="preserve"> be responsible.  It is an </w:t>
            </w:r>
            <w:r w:rsidR="7BC495EA">
              <w:t>exciting</w:t>
            </w:r>
            <w:r>
              <w:t xml:space="preserve"> time to join the Finance function as the CFO is looking to make a significant amount of change and enhancement in each of the areas but also looking for synergies and alignment across the Directorate. </w:t>
            </w:r>
          </w:p>
        </w:tc>
      </w:tr>
    </w:tbl>
    <w:p w14:paraId="3907B20A" w14:textId="77777777" w:rsidR="004151AD" w:rsidRDefault="004151AD" w:rsidP="004151AD">
      <w:pPr>
        <w:pStyle w:val="Heading1"/>
        <w:numPr>
          <w:ilvl w:val="0"/>
          <w:numId w:val="0"/>
        </w:numPr>
      </w:pPr>
      <w:r>
        <w:t>The role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4151AD" w14:paraId="448F9390" w14:textId="77777777">
        <w:trPr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73CE1885" w14:textId="77777777" w:rsidR="004151AD" w:rsidRDefault="004151AD">
            <w:pPr>
              <w:pStyle w:val="KeyMsgText"/>
              <w:keepNext/>
              <w:ind w:right="-249"/>
            </w:pPr>
          </w:p>
        </w:tc>
      </w:tr>
      <w:tr w:rsidR="004151AD" w:rsidRPr="00E05323" w14:paraId="133895B5" w14:textId="77777777"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78EF210A" w14:textId="244F7CE0" w:rsidR="007D44B9" w:rsidRDefault="00AE284F" w:rsidP="00857748">
            <w:r w:rsidRPr="00AE284F">
              <w:t>The Senior Financial Governance Manager is responsible for delivering effective, high-quality governance support within the Finance and Strategic Sourcing Directorate.</w:t>
            </w:r>
            <w:r w:rsidR="00E366C4">
              <w:t xml:space="preserve"> </w:t>
            </w:r>
            <w:r w:rsidR="00747DD8" w:rsidRPr="00747DD8">
              <w:t>The role will ensure continued compliance with the financial governance framework and support the ongoing development of financial operations, policies and controls to meet statutory, regulatory and internal standards.</w:t>
            </w:r>
            <w:r w:rsidR="00747DD8">
              <w:t xml:space="preserve"> </w:t>
            </w:r>
            <w:r w:rsidR="00126A2D">
              <w:t xml:space="preserve">This includes </w:t>
            </w:r>
            <w:r w:rsidR="009B77E5">
              <w:t>monitoring and developing risk management processes, incorporating policies</w:t>
            </w:r>
            <w:r w:rsidR="00C002BB">
              <w:t>, procedures and internal controls to support sound decision making</w:t>
            </w:r>
            <w:r w:rsidR="00A76E6D">
              <w:t xml:space="preserve">. </w:t>
            </w:r>
          </w:p>
          <w:p w14:paraId="16B89B74" w14:textId="1F881560" w:rsidR="00A76E6D" w:rsidRDefault="00A76E6D" w:rsidP="00857748">
            <w:r>
              <w:t xml:space="preserve">This role </w:t>
            </w:r>
            <w:r w:rsidR="00C21EB7">
              <w:t>i</w:t>
            </w:r>
            <w:r>
              <w:t xml:space="preserve">s the central contact point for financial governance, </w:t>
            </w:r>
            <w:r w:rsidR="00C21EB7">
              <w:t>acting as a first line of defence</w:t>
            </w:r>
            <w:r w:rsidR="002C6D4F">
              <w:t xml:space="preserve"> whilst liaising closely with our risk team (</w:t>
            </w:r>
            <w:r w:rsidR="00DD1CD0">
              <w:t xml:space="preserve">second line of defence) as well as our internal and external auditors. </w:t>
            </w:r>
          </w:p>
          <w:p w14:paraId="531CCEDB" w14:textId="7E4F05E7" w:rsidR="003C387A" w:rsidRPr="00214282" w:rsidRDefault="00C809EF" w:rsidP="00857748">
            <w:r w:rsidRPr="00C809EF">
              <w:t>The role reports to the Director of Financial Planning and Governance within the Finance team.</w:t>
            </w:r>
          </w:p>
        </w:tc>
      </w:tr>
    </w:tbl>
    <w:p w14:paraId="7CD3F4AD" w14:textId="77777777" w:rsidR="000C6725" w:rsidRDefault="000C6725" w:rsidP="000C6725">
      <w:pPr>
        <w:pStyle w:val="Heading1"/>
        <w:numPr>
          <w:ilvl w:val="0"/>
          <w:numId w:val="0"/>
        </w:numPr>
      </w:pPr>
      <w:r>
        <w:lastRenderedPageBreak/>
        <w:t>Scope and deliverables</w:t>
      </w:r>
      <w:r w:rsidRPr="005412BB">
        <w:t xml:space="preserve"> </w:t>
      </w:r>
    </w:p>
    <w:p w14:paraId="0081E9FD" w14:textId="6A60164B" w:rsidR="000C6725" w:rsidRDefault="0074709B" w:rsidP="00303A10">
      <w:pPr>
        <w:pStyle w:val="Heading2"/>
        <w:numPr>
          <w:ilvl w:val="0"/>
          <w:numId w:val="0"/>
        </w:numPr>
      </w:pPr>
      <w:r>
        <w:t xml:space="preserve">Accountability and </w:t>
      </w:r>
      <w:r w:rsidR="000C6725" w:rsidRPr="00F57716">
        <w:t>Deliverables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7C6E3967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5F3E8481" w14:textId="77777777" w:rsidR="005522B4" w:rsidRPr="007B1818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45900526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485EE20F" w14:textId="279DD9EC" w:rsidR="005522B4" w:rsidRPr="00944C91" w:rsidRDefault="002B450B" w:rsidP="0061128C">
            <w:pPr>
              <w:pStyle w:val="SymbolBullet1"/>
            </w:pPr>
            <w:r w:rsidRPr="007B1818">
              <w:t xml:space="preserve">Oversee financial governance arrangements across the </w:t>
            </w:r>
            <w:r w:rsidR="009E12F9" w:rsidRPr="007B1818">
              <w:t>Corporation</w:t>
            </w:r>
            <w:r w:rsidR="005B30A6" w:rsidRPr="007B1818">
              <w:t>.</w:t>
            </w:r>
            <w:r w:rsidR="009A2AAB" w:rsidRPr="007B1818">
              <w:t xml:space="preserve"> </w:t>
            </w:r>
            <w:r w:rsidR="007E6BFE" w:rsidRPr="007B1818">
              <w:t>Provide input to the</w:t>
            </w:r>
            <w:r w:rsidR="009A2AAB" w:rsidRPr="007B1818">
              <w:t xml:space="preserve"> </w:t>
            </w:r>
            <w:r w:rsidR="002708F5">
              <w:t>F</w:t>
            </w:r>
            <w:r w:rsidR="009A2AAB" w:rsidRPr="007B1818">
              <w:t xml:space="preserve">inance </w:t>
            </w:r>
            <w:r w:rsidR="005408DC" w:rsidRPr="007B1818">
              <w:t xml:space="preserve">leadership </w:t>
            </w:r>
            <w:r w:rsidR="009A2AAB" w:rsidRPr="007B1818">
              <w:t xml:space="preserve">team </w:t>
            </w:r>
            <w:r w:rsidR="007E6BFE" w:rsidRPr="007B1818">
              <w:t xml:space="preserve">to support </w:t>
            </w:r>
            <w:r w:rsidR="009A2AAB" w:rsidRPr="007B1818">
              <w:t xml:space="preserve">with </w:t>
            </w:r>
            <w:r w:rsidR="00E3167B" w:rsidRPr="007B1818">
              <w:t xml:space="preserve">their </w:t>
            </w:r>
            <w:r w:rsidR="009A2AAB" w:rsidRPr="007B1818">
              <w:t xml:space="preserve">secretariat duties </w:t>
            </w:r>
            <w:r w:rsidR="00E3167B" w:rsidRPr="007B1818">
              <w:t xml:space="preserve">for Board, Executive Committee, Audit Committee </w:t>
            </w:r>
            <w:r w:rsidR="00E3167B" w:rsidRPr="00944C91">
              <w:t xml:space="preserve">and any other </w:t>
            </w:r>
            <w:r w:rsidR="00C42B3A" w:rsidRPr="00944C91">
              <w:t>governance meetings.</w:t>
            </w:r>
            <w:r w:rsidR="0061128C" w:rsidRPr="00944C91">
              <w:t xml:space="preserve"> </w:t>
            </w:r>
          </w:p>
          <w:p w14:paraId="72DE318A" w14:textId="7CE6E067" w:rsidR="004648E6" w:rsidRPr="00944C91" w:rsidRDefault="007E6BFE" w:rsidP="00BE3260">
            <w:pPr>
              <w:pStyle w:val="SymbolBullet1"/>
            </w:pPr>
            <w:r w:rsidRPr="00944C91">
              <w:t>Consult and c</w:t>
            </w:r>
            <w:r w:rsidR="00494F21" w:rsidRPr="00944C91">
              <w:t xml:space="preserve">ollaborate with the </w:t>
            </w:r>
            <w:r w:rsidR="002708F5">
              <w:t>F</w:t>
            </w:r>
            <w:r w:rsidR="005408DC" w:rsidRPr="00944C91">
              <w:t xml:space="preserve">inance leadership team </w:t>
            </w:r>
            <w:r w:rsidR="00607B01" w:rsidRPr="00944C91">
              <w:t>to maintain and evolve the</w:t>
            </w:r>
            <w:r w:rsidR="007F0958" w:rsidRPr="00944C91">
              <w:t xml:space="preserve"> Corporation’s </w:t>
            </w:r>
            <w:r w:rsidRPr="00944C91">
              <w:t xml:space="preserve">refreshed </w:t>
            </w:r>
            <w:r w:rsidR="007F0958" w:rsidRPr="00944C91">
              <w:t>finance framework.</w:t>
            </w:r>
          </w:p>
          <w:p w14:paraId="3341FC82" w14:textId="390A840E" w:rsidR="004648E6" w:rsidRDefault="00C40AA7" w:rsidP="00432B3E">
            <w:pPr>
              <w:pStyle w:val="SymbolBullet1"/>
            </w:pPr>
            <w:r w:rsidRPr="00C40AA7">
              <w:t>Work with the broader Finance leadership team to support the delivery and promotion of the Corporation’s financial strategy.</w:t>
            </w:r>
          </w:p>
          <w:p w14:paraId="67372789" w14:textId="6378F0D0" w:rsidR="000A2704" w:rsidRPr="007B1818" w:rsidRDefault="000A2704" w:rsidP="004648E6">
            <w:pPr>
              <w:pStyle w:val="SymbolBullet1"/>
            </w:pPr>
            <w:r w:rsidRPr="007B1818">
              <w:t xml:space="preserve">Manage and coordinate the internal audit function. </w:t>
            </w:r>
          </w:p>
          <w:p w14:paraId="6B50C45F" w14:textId="7A606F85" w:rsidR="002B450B" w:rsidRPr="007B1818" w:rsidRDefault="006836DC" w:rsidP="00BE3260">
            <w:pPr>
              <w:pStyle w:val="SymbolBullet1"/>
            </w:pPr>
            <w:r w:rsidRPr="007B1818">
              <w:t xml:space="preserve">Support </w:t>
            </w:r>
            <w:r w:rsidR="00821BCA" w:rsidRPr="007B1818">
              <w:t xml:space="preserve">the broader </w:t>
            </w:r>
            <w:r w:rsidR="002708F5">
              <w:t>F</w:t>
            </w:r>
            <w:r w:rsidR="00821BCA" w:rsidRPr="007B1818">
              <w:t xml:space="preserve">inance team in maintaining and </w:t>
            </w:r>
            <w:r w:rsidR="009F0BBA">
              <w:t>strengthening</w:t>
            </w:r>
            <w:r w:rsidR="00821BCA" w:rsidRPr="007B1818">
              <w:t xml:space="preserve"> </w:t>
            </w:r>
            <w:r w:rsidRPr="007B1818">
              <w:t xml:space="preserve">strategic relationships with </w:t>
            </w:r>
            <w:r w:rsidR="00B54FC8" w:rsidRPr="007B1818">
              <w:t>key internal and external stakeholders, including</w:t>
            </w:r>
            <w:r w:rsidR="00E02FC5" w:rsidRPr="007B1818">
              <w:t xml:space="preserve"> internal audit, external audit, the D</w:t>
            </w:r>
            <w:r w:rsidR="00F11218" w:rsidRPr="007B1818">
              <w:t xml:space="preserve">epartment for </w:t>
            </w:r>
            <w:r w:rsidR="00E02FC5" w:rsidRPr="007B1818">
              <w:t>W</w:t>
            </w:r>
            <w:r w:rsidR="00F11218" w:rsidRPr="007B1818">
              <w:t xml:space="preserve">ork and </w:t>
            </w:r>
            <w:r w:rsidR="00E02FC5" w:rsidRPr="007B1818">
              <w:t>P</w:t>
            </w:r>
            <w:r w:rsidR="00F11218" w:rsidRPr="007B1818">
              <w:t>ensions (DWP) and</w:t>
            </w:r>
            <w:r w:rsidR="00E02FC5" w:rsidRPr="007B1818">
              <w:t xml:space="preserve"> The Pensions Regulator (TPR).</w:t>
            </w:r>
          </w:p>
          <w:p w14:paraId="2CBE8CF1" w14:textId="76DCA574" w:rsidR="00D879C6" w:rsidRPr="007B1818" w:rsidRDefault="00654223" w:rsidP="00D879C6">
            <w:pPr>
              <w:pStyle w:val="SymbolBullet1"/>
            </w:pPr>
            <w:r w:rsidRPr="007B1818">
              <w:t>Ensure timely submission of</w:t>
            </w:r>
            <w:r w:rsidR="00D94E46" w:rsidRPr="007B1818">
              <w:t xml:space="preserve"> </w:t>
            </w:r>
            <w:r w:rsidRPr="007B1818">
              <w:t xml:space="preserve">regulatory </w:t>
            </w:r>
            <w:r w:rsidR="00D94E46" w:rsidRPr="007B1818">
              <w:t>requirements</w:t>
            </w:r>
            <w:r w:rsidR="004D058F" w:rsidRPr="007B1818">
              <w:t xml:space="preserve">, including </w:t>
            </w:r>
            <w:r w:rsidR="009E12F9" w:rsidRPr="007B1818">
              <w:t>TPR master trust annual supervision submissions</w:t>
            </w:r>
            <w:r w:rsidR="00D879C6" w:rsidRPr="007B1818">
              <w:t>.</w:t>
            </w:r>
          </w:p>
          <w:p w14:paraId="01FC8797" w14:textId="71B92B6F" w:rsidR="0061128C" w:rsidRPr="007B1818" w:rsidRDefault="003C07F9" w:rsidP="0061128C">
            <w:pPr>
              <w:pStyle w:val="SymbolBullet1"/>
            </w:pPr>
            <w:r>
              <w:t>Support the</w:t>
            </w:r>
            <w:r w:rsidR="006121A3" w:rsidRPr="007B1818">
              <w:t xml:space="preserve"> </w:t>
            </w:r>
            <w:r w:rsidR="00AC1A71" w:rsidRPr="007B1818">
              <w:t>design and implement</w:t>
            </w:r>
            <w:r>
              <w:t>ation of</w:t>
            </w:r>
            <w:r w:rsidR="00AC1A71" w:rsidRPr="007B1818">
              <w:t xml:space="preserve"> </w:t>
            </w:r>
            <w:r>
              <w:t xml:space="preserve">an </w:t>
            </w:r>
            <w:r w:rsidR="00AC1A71" w:rsidRPr="007B1818">
              <w:t>effective</w:t>
            </w:r>
            <w:r w:rsidR="002D5008">
              <w:t xml:space="preserve"> and</w:t>
            </w:r>
            <w:r w:rsidR="00AC1A71" w:rsidRPr="007B1818">
              <w:t xml:space="preserve"> efficient financial control</w:t>
            </w:r>
            <w:r w:rsidR="00A72E03" w:rsidRPr="007B1818">
              <w:t xml:space="preserve"> environment</w:t>
            </w:r>
            <w:r w:rsidR="0061128C" w:rsidRPr="007B1818">
              <w:t>.</w:t>
            </w:r>
          </w:p>
          <w:p w14:paraId="372A6336" w14:textId="37E36C77" w:rsidR="00BA07BC" w:rsidRPr="007B1818" w:rsidRDefault="0061128C" w:rsidP="0061128C">
            <w:pPr>
              <w:pStyle w:val="SymbolBullet1"/>
            </w:pPr>
            <w:r w:rsidRPr="007B1818">
              <w:t xml:space="preserve">Provide assurance to the </w:t>
            </w:r>
            <w:r w:rsidR="004546EC">
              <w:t>F</w:t>
            </w:r>
            <w:r w:rsidRPr="007B1818">
              <w:t>inance leadership team on the</w:t>
            </w:r>
            <w:r w:rsidR="00D2117D">
              <w:t xml:space="preserve"> continued</w:t>
            </w:r>
            <w:r w:rsidRPr="007B1818">
              <w:t xml:space="preserve"> effectiveness and efficiency of the </w:t>
            </w:r>
            <w:r w:rsidR="00D2117D">
              <w:t xml:space="preserve">financial </w:t>
            </w:r>
            <w:r w:rsidRPr="007B1818">
              <w:t>control environment, whil</w:t>
            </w:r>
            <w:r w:rsidR="00AA08A3">
              <w:t>e</w:t>
            </w:r>
            <w:r w:rsidRPr="007B1818">
              <w:t xml:space="preserve"> highlighting areas of </w:t>
            </w:r>
            <w:r w:rsidR="00D2117D">
              <w:t>improvement</w:t>
            </w:r>
            <w:r w:rsidRPr="007B1818">
              <w:t xml:space="preserve"> or gaps.</w:t>
            </w:r>
          </w:p>
          <w:p w14:paraId="7F7510FD" w14:textId="2C0F81B7" w:rsidR="00E17A34" w:rsidRPr="00842B8A" w:rsidRDefault="00E17A34" w:rsidP="005D2A05">
            <w:pPr>
              <w:pStyle w:val="SymbolBullet1"/>
            </w:pPr>
            <w:r w:rsidRPr="007B1818">
              <w:t xml:space="preserve">Engage with the DWP on management of our loan facility and compliance with </w:t>
            </w:r>
            <w:r w:rsidR="006054B0" w:rsidRPr="007B1818">
              <w:t xml:space="preserve">reporting requirements </w:t>
            </w:r>
            <w:r w:rsidR="006054B0" w:rsidRPr="00842B8A">
              <w:t>within the loan agreement.</w:t>
            </w:r>
          </w:p>
          <w:p w14:paraId="7C6D2385" w14:textId="2AC4D830" w:rsidR="00581E1C" w:rsidRPr="00842B8A" w:rsidRDefault="00842B8A" w:rsidP="00581E1C">
            <w:pPr>
              <w:pStyle w:val="SymbolBullet1"/>
            </w:pPr>
            <w:r w:rsidRPr="00842B8A">
              <w:t>Monitor</w:t>
            </w:r>
            <w:r w:rsidR="00A53F1B" w:rsidRPr="00842B8A">
              <w:t xml:space="preserve"> risk </w:t>
            </w:r>
            <w:r w:rsidR="00581E1C" w:rsidRPr="00842B8A">
              <w:t xml:space="preserve">management processes and controls within the </w:t>
            </w:r>
            <w:r w:rsidR="004546EC">
              <w:t>F</w:t>
            </w:r>
            <w:r w:rsidR="00581E1C" w:rsidRPr="00842B8A">
              <w:t>inance function.</w:t>
            </w:r>
          </w:p>
          <w:p w14:paraId="36E0A58F" w14:textId="20072A1E" w:rsidR="004E3B4C" w:rsidRPr="007B1818" w:rsidRDefault="004E3B4C" w:rsidP="00581E1C">
            <w:pPr>
              <w:pStyle w:val="SymbolBullet1"/>
            </w:pPr>
            <w:r w:rsidRPr="007B1818">
              <w:t xml:space="preserve">Monitor and develop our ESG reporting </w:t>
            </w:r>
            <w:r w:rsidR="004956E3" w:rsidRPr="007B1818">
              <w:t xml:space="preserve">to comply with evolving reporting requirements. </w:t>
            </w:r>
          </w:p>
          <w:p w14:paraId="2CAFDAA7" w14:textId="77777777" w:rsidR="00F11218" w:rsidRPr="007B1818" w:rsidRDefault="008A3114" w:rsidP="00BE3260">
            <w:pPr>
              <w:pStyle w:val="SymbolBullet1"/>
            </w:pPr>
            <w:r w:rsidRPr="007B1818">
              <w:t>Co</w:t>
            </w:r>
            <w:r w:rsidR="00FB04B6" w:rsidRPr="007B1818">
              <w:t>-ordinating responses</w:t>
            </w:r>
            <w:r w:rsidR="00A53F1B" w:rsidRPr="007B1818">
              <w:t xml:space="preserve"> to Freedom of Information (FoI) requests into Finance.</w:t>
            </w:r>
          </w:p>
          <w:p w14:paraId="5C3E9C4E" w14:textId="5C62EFDA" w:rsidR="00BA07BC" w:rsidRPr="007B1818" w:rsidRDefault="00BA07BC" w:rsidP="00BE3260">
            <w:pPr>
              <w:pStyle w:val="SymbolBullet1"/>
            </w:pPr>
            <w:r w:rsidRPr="007B1818">
              <w:t xml:space="preserve">Maintain </w:t>
            </w:r>
            <w:r w:rsidR="007A47BC" w:rsidRPr="007B1818">
              <w:t xml:space="preserve">the </w:t>
            </w:r>
            <w:r w:rsidR="004546EC">
              <w:t>F</w:t>
            </w:r>
            <w:r w:rsidR="007A47BC" w:rsidRPr="007B1818">
              <w:t xml:space="preserve">inance business continuity plan (BCP) </w:t>
            </w:r>
            <w:r w:rsidR="007F2EDE" w:rsidRPr="007F2EDE">
              <w:t>and ensure regular review of associated legislative and regulatory requirements.</w:t>
            </w:r>
          </w:p>
          <w:p w14:paraId="418426F8" w14:textId="5104CB9D" w:rsidR="00A72E03" w:rsidRPr="007B1818" w:rsidRDefault="00A72E03" w:rsidP="00BE3260">
            <w:pPr>
              <w:pStyle w:val="SymbolBullet1"/>
            </w:pPr>
            <w:r w:rsidRPr="007B1818">
              <w:t xml:space="preserve">Oversight of our </w:t>
            </w:r>
            <w:r w:rsidR="009B0198" w:rsidRPr="007B1818">
              <w:t>non-audit</w:t>
            </w:r>
            <w:r w:rsidRPr="007B1818">
              <w:t xml:space="preserve"> </w:t>
            </w:r>
            <w:r w:rsidR="009B0198">
              <w:t>s</w:t>
            </w:r>
            <w:r w:rsidRPr="007B1818">
              <w:t xml:space="preserve">ervices policy, </w:t>
            </w:r>
            <w:r w:rsidR="0061128C" w:rsidRPr="007B1818">
              <w:t>maintaining a summary of non-audit work and exceptions to policy.</w:t>
            </w:r>
          </w:p>
          <w:p w14:paraId="5328278C" w14:textId="27F97615" w:rsidR="0061128C" w:rsidRPr="007B1818" w:rsidRDefault="0061128C" w:rsidP="00BE3260">
            <w:pPr>
              <w:pStyle w:val="SymbolBullet1"/>
            </w:pPr>
            <w:r w:rsidRPr="007B1818">
              <w:t xml:space="preserve">Mentor and train the </w:t>
            </w:r>
            <w:r w:rsidR="004546EC">
              <w:t>F</w:t>
            </w:r>
            <w:r w:rsidRPr="007B1818">
              <w:t xml:space="preserve">inance team and wider </w:t>
            </w:r>
            <w:r w:rsidR="002708F5">
              <w:t>C</w:t>
            </w:r>
            <w:r w:rsidRPr="007B1818">
              <w:t xml:space="preserve">orporation to improve </w:t>
            </w:r>
            <w:r w:rsidR="00D653AD" w:rsidRPr="00D653AD">
              <w:t>strengthen financial risk and control capability.</w:t>
            </w:r>
          </w:p>
          <w:p w14:paraId="2B9D1DE1" w14:textId="55CF9006" w:rsidR="00BA07BC" w:rsidRPr="007B1818" w:rsidRDefault="00BA07BC" w:rsidP="00BE3260">
            <w:pPr>
              <w:pStyle w:val="SymbolBullet1"/>
            </w:pPr>
            <w:r w:rsidRPr="007B1818">
              <w:t xml:space="preserve">Support ad-hoc tasks as and when required. </w:t>
            </w:r>
          </w:p>
        </w:tc>
      </w:tr>
    </w:tbl>
    <w:p w14:paraId="4122566D" w14:textId="77777777" w:rsidR="000C6725" w:rsidRDefault="000C6725" w:rsidP="00303A10">
      <w:pPr>
        <w:pStyle w:val="Heading2"/>
        <w:numPr>
          <w:ilvl w:val="0"/>
          <w:numId w:val="0"/>
        </w:numPr>
      </w:pPr>
      <w:r>
        <w:t>Relationships and autonomy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5522B4" w14:paraId="17BC214E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4A361478" w14:textId="77777777" w:rsidR="005522B4" w:rsidRDefault="005522B4" w:rsidP="006A0609">
            <w:pPr>
              <w:pStyle w:val="KeyMsgText"/>
              <w:keepNext/>
              <w:ind w:right="-249"/>
            </w:pPr>
          </w:p>
        </w:tc>
      </w:tr>
      <w:tr w:rsidR="005522B4" w14:paraId="36FDE68C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27565B6B" w14:textId="660995B1" w:rsidR="005522B4" w:rsidRPr="000C6725" w:rsidRDefault="008F2189" w:rsidP="00432B3E">
            <w:pPr>
              <w:pStyle w:val="SymbolBullet1"/>
              <w:ind w:left="119"/>
            </w:pPr>
            <w:r w:rsidRPr="008F2189">
              <w:t>This role requires engagement with stakeholders at all levels of the organisation, as well as with external stakeholders.</w:t>
            </w:r>
          </w:p>
        </w:tc>
      </w:tr>
    </w:tbl>
    <w:p w14:paraId="4582580F" w14:textId="77777777" w:rsidR="000C6725" w:rsidRPr="005412BB" w:rsidRDefault="000C6725" w:rsidP="000C6725">
      <w:pPr>
        <w:pStyle w:val="Heading1"/>
        <w:numPr>
          <w:ilvl w:val="0"/>
          <w:numId w:val="0"/>
        </w:numPr>
      </w:pPr>
      <w:r w:rsidRPr="005412BB">
        <w:lastRenderedPageBreak/>
        <w:t>Role requirements</w:t>
      </w:r>
    </w:p>
    <w:p w14:paraId="34791111" w14:textId="77777777" w:rsidR="000C6725" w:rsidRDefault="000C6725" w:rsidP="00303A10">
      <w:pPr>
        <w:pStyle w:val="Heading2"/>
        <w:numPr>
          <w:ilvl w:val="0"/>
          <w:numId w:val="0"/>
        </w:numPr>
      </w:pPr>
      <w:r>
        <w:t>Experience and technical skills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C1280" w14:paraId="0B3F65AB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577DAC14" w14:textId="77777777" w:rsidR="001C1280" w:rsidRDefault="001C1280" w:rsidP="006A0609">
            <w:pPr>
              <w:pStyle w:val="KeyMsgText"/>
              <w:keepNext/>
              <w:ind w:right="-249"/>
            </w:pPr>
          </w:p>
        </w:tc>
      </w:tr>
      <w:tr w:rsidR="001C1280" w14:paraId="2551B7E9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355768E2" w14:textId="53FD45C8" w:rsidR="0014076A" w:rsidRPr="00E05323" w:rsidRDefault="0014076A" w:rsidP="0014076A">
            <w:pPr>
              <w:pStyle w:val="SymbolBullet1"/>
              <w:numPr>
                <w:ilvl w:val="0"/>
                <w:numId w:val="0"/>
              </w:numPr>
              <w:ind w:left="340" w:hanging="340"/>
              <w:rPr>
                <w:b/>
                <w:bCs/>
              </w:rPr>
            </w:pPr>
            <w:r w:rsidRPr="00E05323">
              <w:rPr>
                <w:b/>
                <w:bCs/>
              </w:rPr>
              <w:t>Technical Skills</w:t>
            </w:r>
          </w:p>
          <w:p w14:paraId="04FF5043" w14:textId="49059B52" w:rsidR="001C1280" w:rsidRDefault="00C17A0B" w:rsidP="00A0442A">
            <w:pPr>
              <w:pStyle w:val="SymbolBullet1"/>
            </w:pPr>
            <w:r>
              <w:t>Significant experience in governance, risk and control frameworks within</w:t>
            </w:r>
            <w:r w:rsidR="00961E85">
              <w:t xml:space="preserve"> finance function</w:t>
            </w:r>
            <w:r w:rsidR="00821BCA">
              <w:t>s</w:t>
            </w:r>
            <w:r w:rsidR="00961E85">
              <w:t xml:space="preserve">. </w:t>
            </w:r>
          </w:p>
          <w:p w14:paraId="746CD385" w14:textId="5BA83C15" w:rsidR="006228C9" w:rsidRDefault="006228C9" w:rsidP="00A0442A">
            <w:pPr>
              <w:pStyle w:val="SymbolBullet1"/>
            </w:pPr>
            <w:r w:rsidRPr="006228C9">
              <w:t>Knowledge of relevant regulatory, legislative and best-practice requirements within a finance function operating in financial services and the public sector.</w:t>
            </w:r>
          </w:p>
          <w:p w14:paraId="10177E25" w14:textId="4FF49109" w:rsidR="00A72E03" w:rsidRDefault="00A72E03" w:rsidP="00A0442A">
            <w:pPr>
              <w:pStyle w:val="SymbolBullet1"/>
            </w:pPr>
            <w:r>
              <w:t xml:space="preserve">Proven track record of </w:t>
            </w:r>
            <w:r w:rsidR="006F3F37">
              <w:t>evolving and maintaining</w:t>
            </w:r>
            <w:r>
              <w:t xml:space="preserve"> governance structures and frameworks.</w:t>
            </w:r>
          </w:p>
          <w:p w14:paraId="0F04C0DE" w14:textId="77777777" w:rsidR="00A41EA6" w:rsidRDefault="002D0D13" w:rsidP="00A0442A">
            <w:pPr>
              <w:pStyle w:val="SymbolBullet1"/>
            </w:pPr>
            <w:r>
              <w:t>E</w:t>
            </w:r>
            <w:r w:rsidR="00834F72">
              <w:t>xperience in</w:t>
            </w:r>
            <w:r>
              <w:t xml:space="preserve"> risk management.</w:t>
            </w:r>
          </w:p>
          <w:p w14:paraId="1A2C01E7" w14:textId="6015EBC3" w:rsidR="00861BED" w:rsidRPr="000C6725" w:rsidRDefault="00856B4C" w:rsidP="00A0442A">
            <w:pPr>
              <w:pStyle w:val="SymbolBullet1"/>
            </w:pPr>
            <w:r w:rsidRPr="00856B4C">
              <w:t>Experience of building and managing effective relationships with auditors and other key stakeholders.</w:t>
            </w:r>
          </w:p>
        </w:tc>
      </w:tr>
    </w:tbl>
    <w:p w14:paraId="4B0939F0" w14:textId="77777777" w:rsidR="000C6725" w:rsidRDefault="000C6725" w:rsidP="00303A10">
      <w:pPr>
        <w:pStyle w:val="Heading2"/>
        <w:numPr>
          <w:ilvl w:val="0"/>
          <w:numId w:val="0"/>
        </w:numPr>
      </w:pPr>
      <w:r>
        <w:t>Personal attributes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C1280" w14:paraId="7C83FF42" w14:textId="77777777" w:rsidTr="006A0609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617C66E3" w14:textId="77777777" w:rsidR="001C1280" w:rsidRDefault="001C1280" w:rsidP="006A0609">
            <w:pPr>
              <w:pStyle w:val="KeyMsgText"/>
              <w:keepNext/>
              <w:ind w:right="-249"/>
            </w:pPr>
          </w:p>
        </w:tc>
      </w:tr>
      <w:tr w:rsidR="001C1280" w14:paraId="4EA75287" w14:textId="77777777" w:rsidTr="001C1280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3E42CADE" w14:textId="77248223" w:rsidR="00941E8C" w:rsidRPr="00941E8C" w:rsidRDefault="00821BCA" w:rsidP="00941E8C">
            <w:pPr>
              <w:pStyle w:val="SymbolBullet1"/>
            </w:pPr>
            <w:r>
              <w:t>Well developed s</w:t>
            </w:r>
            <w:r w:rsidR="00941E8C" w:rsidRPr="00941E8C">
              <w:t>takeholder-management and relationship-building skills</w:t>
            </w:r>
            <w:r>
              <w:t>, including at senior levels</w:t>
            </w:r>
            <w:r w:rsidR="00941E8C" w:rsidRPr="00941E8C">
              <w:t xml:space="preserve"> </w:t>
            </w:r>
          </w:p>
          <w:p w14:paraId="3AC1AEC4" w14:textId="65F35A01" w:rsidR="00941E8C" w:rsidRPr="00941E8C" w:rsidRDefault="00941E8C" w:rsidP="00941E8C">
            <w:pPr>
              <w:pStyle w:val="SymbolBullet1"/>
            </w:pPr>
            <w:r w:rsidRPr="00941E8C">
              <w:t xml:space="preserve">Highly organised with attention to detail </w:t>
            </w:r>
          </w:p>
          <w:p w14:paraId="335A5771" w14:textId="3ECADEDC" w:rsidR="00941E8C" w:rsidRPr="00941E8C" w:rsidRDefault="00941E8C" w:rsidP="00941E8C">
            <w:pPr>
              <w:pStyle w:val="SymbolBullet1"/>
            </w:pPr>
            <w:r w:rsidRPr="00941E8C">
              <w:t>Self-starter who balances autonomy with collaboration</w:t>
            </w:r>
          </w:p>
          <w:p w14:paraId="2BD95368" w14:textId="4EA16164" w:rsidR="00941E8C" w:rsidRPr="00941E8C" w:rsidRDefault="00821BCA" w:rsidP="00941E8C">
            <w:pPr>
              <w:pStyle w:val="SymbolBullet1"/>
            </w:pPr>
            <w:r>
              <w:t>Proven s</w:t>
            </w:r>
            <w:r w:rsidR="00941E8C" w:rsidRPr="00941E8C">
              <w:t>trategic and analytical thinker</w:t>
            </w:r>
          </w:p>
          <w:p w14:paraId="6EE47D49" w14:textId="40B583C7" w:rsidR="000D354E" w:rsidRPr="000C6725" w:rsidRDefault="00941E8C" w:rsidP="00956FD3">
            <w:pPr>
              <w:pStyle w:val="SymbolBullet1"/>
            </w:pPr>
            <w:r w:rsidRPr="00941E8C">
              <w:t>Resilient and adaptable</w:t>
            </w:r>
          </w:p>
        </w:tc>
      </w:tr>
    </w:tbl>
    <w:p w14:paraId="5988CA2D" w14:textId="77777777" w:rsidR="00176A70" w:rsidRDefault="00176A70" w:rsidP="00176A70">
      <w:pPr>
        <w:pStyle w:val="Heading2"/>
        <w:numPr>
          <w:ilvl w:val="0"/>
          <w:numId w:val="0"/>
        </w:numPr>
      </w:pPr>
      <w:r w:rsidRPr="00176A70">
        <w:t>Working pattern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76A70" w14:paraId="2FD2945D" w14:textId="77777777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43C320EA" w14:textId="77777777" w:rsidR="00176A70" w:rsidRDefault="00176A70">
            <w:pPr>
              <w:pStyle w:val="KeyMsgText"/>
              <w:keepNext/>
              <w:ind w:right="-249"/>
            </w:pPr>
          </w:p>
        </w:tc>
      </w:tr>
      <w:tr w:rsidR="00176A70" w14:paraId="5C7B4E5E" w14:textId="77777777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7A4F54D9" w14:textId="6A26B203" w:rsidR="00176A70" w:rsidRDefault="00C642E6" w:rsidP="009009D1">
            <w:pPr>
              <w:pStyle w:val="SymbolBullet1"/>
            </w:pPr>
            <w:r>
              <w:t>Full</w:t>
            </w:r>
            <w:r w:rsidR="009009D1">
              <w:t xml:space="preserve"> </w:t>
            </w:r>
            <w:r>
              <w:t>/</w:t>
            </w:r>
            <w:r w:rsidR="009009D1">
              <w:t xml:space="preserve"> p</w:t>
            </w:r>
            <w:r>
              <w:t xml:space="preserve">art </w:t>
            </w:r>
            <w:r w:rsidR="009009D1">
              <w:t>t</w:t>
            </w:r>
            <w:r>
              <w:t xml:space="preserve">ime </w:t>
            </w:r>
            <w:r w:rsidR="009009D1">
              <w:t>working considered</w:t>
            </w:r>
          </w:p>
          <w:p w14:paraId="3C928814" w14:textId="236CB629" w:rsidR="00E6172A" w:rsidRPr="000C6725" w:rsidRDefault="001E3B77" w:rsidP="009009D1">
            <w:pPr>
              <w:pStyle w:val="SymbolBullet1"/>
            </w:pPr>
            <w:r>
              <w:t>Nest Hybrid Working Policy is 1 to 2 days a week in the office</w:t>
            </w:r>
          </w:p>
        </w:tc>
      </w:tr>
    </w:tbl>
    <w:p w14:paraId="017A4398" w14:textId="77777777" w:rsidR="00176A70" w:rsidRDefault="00176A70" w:rsidP="00176A70">
      <w:pPr>
        <w:pStyle w:val="Heading2"/>
        <w:numPr>
          <w:ilvl w:val="0"/>
          <w:numId w:val="0"/>
        </w:numPr>
      </w:pPr>
      <w:r w:rsidRPr="00176A70">
        <w:t>Grade Descriptor</w:t>
      </w:r>
    </w:p>
    <w:tbl>
      <w:tblPr>
        <w:tblW w:w="5000" w:type="pct"/>
        <w:tblLayout w:type="fixed"/>
        <w:tblCellMar>
          <w:top w:w="57" w:type="dxa"/>
          <w:left w:w="170" w:type="dxa"/>
          <w:bottom w:w="113" w:type="dxa"/>
          <w:right w:w="170" w:type="dxa"/>
        </w:tblCellMar>
        <w:tblLook w:val="04A0" w:firstRow="1" w:lastRow="0" w:firstColumn="1" w:lastColumn="0" w:noHBand="0" w:noVBand="1"/>
      </w:tblPr>
      <w:tblGrid>
        <w:gridCol w:w="10546"/>
      </w:tblGrid>
      <w:tr w:rsidR="00176A70" w14:paraId="2B0D1DA8" w14:textId="77777777">
        <w:trPr>
          <w:cantSplit/>
          <w:trHeight w:hRule="exact" w:val="20"/>
        </w:trPr>
        <w:tc>
          <w:tcPr>
            <w:tcW w:w="10546" w:type="dxa"/>
            <w:tcBorders>
              <w:bottom w:val="single" w:sz="4" w:space="0" w:color="FF8200" w:themeColor="text2"/>
            </w:tcBorders>
          </w:tcPr>
          <w:p w14:paraId="063B4685" w14:textId="77777777" w:rsidR="00176A70" w:rsidRDefault="00176A70">
            <w:pPr>
              <w:pStyle w:val="KeyMsgText"/>
              <w:keepNext/>
              <w:ind w:right="-249"/>
            </w:pPr>
          </w:p>
        </w:tc>
      </w:tr>
      <w:tr w:rsidR="00176A70" w14:paraId="38165809" w14:textId="77777777">
        <w:trPr>
          <w:cantSplit/>
        </w:trPr>
        <w:tc>
          <w:tcPr>
            <w:tcW w:w="10546" w:type="dxa"/>
            <w:tcBorders>
              <w:top w:val="single" w:sz="4" w:space="0" w:color="FF8200" w:themeColor="text2"/>
              <w:left w:val="single" w:sz="4" w:space="0" w:color="FF8200" w:themeColor="text2"/>
              <w:bottom w:val="single" w:sz="4" w:space="0" w:color="FF8200" w:themeColor="text2"/>
              <w:right w:val="single" w:sz="4" w:space="0" w:color="FF8200" w:themeColor="text2"/>
            </w:tcBorders>
          </w:tcPr>
          <w:p w14:paraId="3137787E" w14:textId="7B001193" w:rsidR="00176A70" w:rsidRPr="00657AAF" w:rsidRDefault="00D15763" w:rsidP="00657AAF">
            <w:pPr>
              <w:rPr>
                <w:rFonts w:ascii="Arial" w:hAnsi="Arial" w:cs="Arial"/>
                <w:shd w:val="clear" w:color="auto" w:fill="FAF9F8"/>
              </w:rPr>
            </w:pPr>
            <w:r w:rsidRPr="00657AAF">
              <w:rPr>
                <w:rFonts w:ascii="Arial" w:hAnsi="Arial" w:cs="Arial"/>
                <w:shd w:val="clear" w:color="auto" w:fill="FAF9F8"/>
              </w:rPr>
              <w:t>1</w:t>
            </w:r>
            <w:r w:rsidR="00657AAF" w:rsidRPr="00657AAF">
              <w:rPr>
                <w:rFonts w:ascii="Arial" w:hAnsi="Arial" w:cs="Arial"/>
                <w:shd w:val="clear" w:color="auto" w:fill="FAF9F8"/>
              </w:rPr>
              <w:t xml:space="preserve"> Head of a team, directing activities that have direct impact to the achievement of results for a Directorate or Lead of a specific technical discipline.</w:t>
            </w:r>
          </w:p>
        </w:tc>
      </w:tr>
    </w:tbl>
    <w:p w14:paraId="4C3C1814" w14:textId="77777777" w:rsidR="00F2212E" w:rsidRDefault="00F2212E" w:rsidP="006D3A53"/>
    <w:sdt>
      <w:sdtPr>
        <w:alias w:val="Locked Back Graphics"/>
        <w:tag w:val="Locked Back Graphics"/>
        <w:id w:val="-1298136027"/>
        <w:lock w:val="sdtLocked"/>
        <w:placeholder>
          <w:docPart w:val="0F3BD9EBF4584694B91F3C7DBA1B327B"/>
        </w:placeholder>
      </w:sdtPr>
      <w:sdtEndPr/>
      <w:sdtContent>
        <w:p w14:paraId="387483B1" w14:textId="77777777" w:rsidR="005C7B64" w:rsidRDefault="00F2212E" w:rsidP="004E67AD">
          <w:pPr>
            <w:pStyle w:val="Spacer"/>
          </w:pPr>
          <w:r>
            <w:rPr>
              <w:noProof/>
            </w:rPr>
            <mc:AlternateContent>
              <mc:Choice Requires="wps">
                <w:drawing>
                  <wp:anchor distT="0" distB="0" distL="0" distR="0" simplePos="0" relativeHeight="251658241" behindDoc="1" locked="1" layoutInCell="1" allowOverlap="1" wp14:anchorId="344A0BB1" wp14:editId="17AF56C0">
                    <wp:simplePos x="0" y="0"/>
                    <wp:positionH relativeFrom="page">
                      <wp:align>left</wp:align>
                    </wp:positionH>
                    <wp:positionV relativeFrom="page">
                      <wp:align>bottom</wp:align>
                    </wp:positionV>
                    <wp:extent cx="7560000" cy="1980000"/>
                    <wp:effectExtent l="0" t="0" r="3175" b="9525"/>
                    <wp:wrapSquare wrapText="bothSides"/>
                    <wp:docPr id="6" name="ColouredShape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>
                            <a:spLocks/>
                          </wps:cNvSpPr>
                          <wps:spPr>
                            <a:xfrm>
                              <a:off x="0" y="0"/>
                              <a:ext cx="7560000" cy="1980000"/>
                            </a:xfrm>
                            <a:prstGeom prst="rect">
                              <a:avLst/>
                            </a:prstGeom>
                            <a:solidFill>
                              <a:srgbClr val="28465F"/>
                            </a:solidFill>
                            <a:ln>
                              <a:noFill/>
                            </a:ln>
                          </wps:spPr>
                          <wps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wps:style>
                          <wps:txbx>
                            <w:txbxContent>
                              <w:tbl>
                                <w:tblPr>
                                  <w:tblW w:w="0" w:type="auto"/>
                                  <w:tblLayout w:type="fixed"/>
                                  <w:tblCellMar>
                                    <w:left w:w="0" w:type="dxa"/>
                                    <w:right w:w="0" w:type="dxa"/>
                                  </w:tblCellMar>
                                  <w:tblLook w:val="04A0" w:firstRow="1" w:lastRow="0" w:firstColumn="1" w:lastColumn="0" w:noHBand="0" w:noVBand="1"/>
                                </w:tblPr>
                                <w:tblGrid>
                                  <w:gridCol w:w="6096"/>
                                  <w:gridCol w:w="4433"/>
                                </w:tblGrid>
                                <w:tr w:rsidR="00F2212E" w:rsidRPr="00432B3E" w14:paraId="261218E4" w14:textId="77777777" w:rsidTr="005C7B64">
                                  <w:trPr>
                                    <w:trHeight w:val="1701"/>
                                  </w:trPr>
                                  <w:tc>
                                    <w:tcPr>
                                      <w:tcW w:w="6096" w:type="dxa"/>
                                      <w:vAlign w:val="bottom"/>
                                    </w:tcPr>
                                    <w:p w14:paraId="027A876D" w14:textId="77777777" w:rsidR="00F2212E" w:rsidRPr="007267C1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Nest Corporation</w:t>
                                      </w:r>
                                    </w:p>
                                    <w:p w14:paraId="31AA06BD" w14:textId="77777777" w:rsidR="00F2212E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10 South Colonnade</w:t>
                                      </w:r>
                                    </w:p>
                                    <w:p w14:paraId="62D14598" w14:textId="77777777" w:rsidR="00F2212E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</w:pPr>
                                      <w:r w:rsidRPr="007267C1">
                                        <w:rPr>
                                          <w:color w:val="FFFFFF" w:themeColor="background1"/>
                                          <w:sz w:val="24"/>
                                        </w:rPr>
                                        <w:t>Canary Wharf</w:t>
                                      </w:r>
                                    </w:p>
                                    <w:p w14:paraId="1167CD43" w14:textId="77777777" w:rsidR="00F2212E" w:rsidRPr="005A6E0D" w:rsidRDefault="00F2212E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  <w:lang w:val="it-IT"/>
                                        </w:rPr>
                                      </w:pPr>
                                      <w:r w:rsidRPr="005A6E0D">
                                        <w:rPr>
                                          <w:color w:val="FFFFFF" w:themeColor="background1"/>
                                          <w:sz w:val="24"/>
                                          <w:lang w:val="it-IT"/>
                                        </w:rPr>
                                        <w:t>London, E14 4PZ</w:t>
                                      </w:r>
                                    </w:p>
                                    <w:p w14:paraId="563A2C2D" w14:textId="77777777" w:rsidR="0064205F" w:rsidRPr="005A6E0D" w:rsidRDefault="0064205F" w:rsidP="005C7B64">
                                      <w:pPr>
                                        <w:pStyle w:val="NoSpacing"/>
                                        <w:rPr>
                                          <w:color w:val="FFFFFF" w:themeColor="background1"/>
                                          <w:sz w:val="24"/>
                                          <w:lang w:val="it-IT"/>
                                        </w:rPr>
                                      </w:pPr>
                                    </w:p>
                                    <w:p w14:paraId="10BD93F7" w14:textId="77777777" w:rsidR="00F2212E" w:rsidRPr="005A6E0D" w:rsidRDefault="00F2212E" w:rsidP="005C7B64">
                                      <w:pPr>
                                        <w:pStyle w:val="NoSpacing"/>
                                        <w:rPr>
                                          <w:b/>
                                          <w:color w:val="FFFFFF" w:themeColor="background1"/>
                                          <w:sz w:val="24"/>
                                          <w:lang w:val="it-IT"/>
                                        </w:rPr>
                                      </w:pPr>
                                      <w:hyperlink r:id="rId14" w:history="1">
                                        <w:r w:rsidRPr="005A6E0D">
                                          <w:rPr>
                                            <w:rStyle w:val="Hyperlink"/>
                                            <w:color w:val="FFFFFF" w:themeColor="background1"/>
                                            <w:sz w:val="28"/>
                                            <w:lang w:val="it-IT"/>
                                          </w:rPr>
                                          <w:t>nestpensions.org.uk</w:t>
                                        </w:r>
                                      </w:hyperlink>
                                    </w:p>
                                  </w:tc>
                                  <w:tc>
                                    <w:tcPr>
                                      <w:tcW w:w="4433" w:type="dxa"/>
                                      <w:vAlign w:val="bottom"/>
                                    </w:tcPr>
                                    <w:p w14:paraId="53E2277F" w14:textId="77777777" w:rsidR="00F2212E" w:rsidRPr="005A6E0D" w:rsidRDefault="00F2212E" w:rsidP="005C7B64">
                                      <w:pPr>
                                        <w:pStyle w:val="NoSpacing"/>
                                        <w:jc w:val="right"/>
                                        <w:rPr>
                                          <w:color w:val="FF7882"/>
                                          <w:sz w:val="16"/>
                                          <w:lang w:val="it-IT"/>
                                        </w:rPr>
                                      </w:pPr>
                                    </w:p>
                                  </w:tc>
                                </w:tr>
                              </w:tbl>
                              <w:p w14:paraId="1F51AFEF" w14:textId="77777777" w:rsidR="00F2212E" w:rsidRPr="005A6E0D" w:rsidRDefault="00F2212E" w:rsidP="00F2212E">
                                <w:pPr>
                                  <w:pStyle w:val="Spacer"/>
                                  <w:rPr>
                                    <w:lang w:val="it-IT"/>
                                  </w:rPr>
                                </w:pPr>
                              </w:p>
                            </w:txbxContent>
                          </wps:txbx>
                          <wps:bodyPr rot="0" spcFirstLastPara="0" vert="horz" wrap="square" lIns="432000" tIns="432000" rIns="432000" bIns="43200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rect w14:anchorId="344A0BB1" id="ColouredShape" o:spid="_x0000_s1026" style="position:absolute;margin-left:0;margin-top:0;width:595.3pt;height:155.9pt;z-index:-251658239;visibility:visible;mso-wrap-style:square;mso-width-percent:0;mso-height-percent:0;mso-wrap-distance-left:0;mso-wrap-distance-top:0;mso-wrap-distance-right:0;mso-wrap-distance-bottom:0;mso-position-horizontal:left;mso-position-horizontal-relative:page;mso-position-vertical:bottom;mso-position-vertical-relative:page;mso-width-percent:0;mso-height-percent:0;mso-width-relative:margin;mso-height-relative:margin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5VeECdwIAAFYFAAAOAAAAZHJzL2Uyb0RvYy54bWysVEtv2zAMvg/YfxB0X51kbdcZcYogRYYB&#10;QRe0HXpWZDk2JosapSTOfv0oyXFfww7DfDBE8ePHh0hOr7tWs71C14Ap+PhsxJkyEsrGbAv+/WH5&#10;4Yoz54UphQajCn5Ujl/P3r+bHmyuJlCDLhUyIjEuP9iC197bPMucrFUr3BlYZUhZAbbCk4jbrERx&#10;IPZWZ5PR6DI7AJYWQSrn6PYmKfks8leVkv5bVTnlmS44xebjH+N/E/7ZbCryLQpbN7IPQ/xDFK1o&#10;DDkdqG6EF2yHzRuqtpEIDip/JqHNoKoaqWIOlM149Cqb+1pYFXOh4jg7lMn9P1p5u7+3awyhO7sC&#10;+cNRRbKDdfmgCYLrMV2FbcBS4KyLVTwOVVSdZ5IuP11cjujjTJJu/PkqCoFV5Cdzi85/UdCycCg4&#10;0jPF6on9yvkEPUFiZKCbctloHQXcbhYa2V7Qk06uzi8vluEVid09h2kTwAaCWVKHm5hZSiam5Y9a&#10;BZw2d6piTUnhT2IksQHV4EdIqYwfJ1UtSpXcXzzLbbCIsUTCwFyR/4G7JwjN/ZY7Rdnjg6mK/TsY&#10;j/4WWDIeLKJnMH4wbhsD+CcCTVn1nhP+VKRUmlAl3206goTjBsrjGhlCGiRn5bKhJ1wJ59cCaXLo&#10;2WkbkLYG/MXZgSar4O7nTqDiTH811LrnH2lwwyy+kPCFtHkhmV27AHrtMe0SK+OR7NHr07FCaB9p&#10;EcyDZ1IJI8l/wTen48KnmadFItV8HkE0gFb4lbm3MlCHkoWme+geBdq+Mz019S2c5lDkrxo0YYOl&#10;s/Odp2aL3ftUqb6YNLyxK/pFE7bDczmintbh7DcAAAD//wMAUEsDBBQABgAIAAAAIQCju2oA2wAA&#10;AAYBAAAPAAAAZHJzL2Rvd25yZXYueG1sTI/BasMwEETvhf6D2EBvjewGjONaDiG0ofTUOvmAjbW1&#10;TayVsRTb7ddX6aW5LAwzzLzNN7PpxEiDay0riJcRCOLK6pZrBcfD62MKwnlkjZ1lUvBNDjbF/V2O&#10;mbYTf9JY+lqEEnYZKmi87zMpXdWQQbe0PXHwvuxg0Ac51FIPOIVy08mnKEqkwZbDQoM97RqqzuXF&#10;KJD8Isu3n215TMedn/DjPcF9otTDYt4+g/A0+/8wXPEDOhSB6WQvrJ3oFIRH/N+9evE6SkCcFKzi&#10;OAVZ5PIWv/gFAAD//wMAUEsBAi0AFAAGAAgAAAAhALaDOJL+AAAA4QEAABMAAAAAAAAAAAAAAAAA&#10;AAAAAFtDb250ZW50X1R5cGVzXS54bWxQSwECLQAUAAYACAAAACEAOP0h/9YAAACUAQAACwAAAAAA&#10;AAAAAAAAAAAvAQAAX3JlbHMvLnJlbHNQSwECLQAUAAYACAAAACEAOVXhAncCAABWBQAADgAAAAAA&#10;AAAAAAAAAAAuAgAAZHJzL2Uyb0RvYy54bWxQSwECLQAUAAYACAAAACEAo7tqANsAAAAGAQAADwAA&#10;AAAAAAAAAAAAAADRBAAAZHJzL2Rvd25yZXYueG1sUEsFBgAAAAAEAAQA8wAAANkFAAAAAA==&#10;" fillcolor="#28465f" stroked="f" strokeweight="1pt">
                    <v:textbox style="mso-fit-shape-to-text:t" inset="12mm,12mm,12mm,12mm">
                      <w:txbxContent>
                        <w:tbl>
                          <w:tblPr>
                            <w:tblW w:w="0" w:type="auto"/>
                            <w:tblLayout w:type="fixed"/>
                            <w:tblCellMar>
                              <w:left w:w="0" w:type="dxa"/>
                              <w:right w:w="0" w:type="dxa"/>
                            </w:tblCellMar>
                            <w:tblLook w:val="04A0" w:firstRow="1" w:lastRow="0" w:firstColumn="1" w:lastColumn="0" w:noHBand="0" w:noVBand="1"/>
                          </w:tblPr>
                          <w:tblGrid>
                            <w:gridCol w:w="6096"/>
                            <w:gridCol w:w="4433"/>
                          </w:tblGrid>
                          <w:tr w:rsidR="00F2212E" w:rsidRPr="00432B3E" w14:paraId="261218E4" w14:textId="77777777" w:rsidTr="005C7B64">
                            <w:trPr>
                              <w:trHeight w:val="1701"/>
                            </w:trPr>
                            <w:tc>
                              <w:tcPr>
                                <w:tcW w:w="6096" w:type="dxa"/>
                                <w:vAlign w:val="bottom"/>
                              </w:tcPr>
                              <w:p w14:paraId="027A876D" w14:textId="77777777" w:rsidR="00F2212E" w:rsidRPr="007267C1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Nest Corporation</w:t>
                                </w:r>
                              </w:p>
                              <w:p w14:paraId="31AA06BD" w14:textId="77777777" w:rsidR="00F2212E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10 South Colonnade</w:t>
                                </w:r>
                              </w:p>
                              <w:p w14:paraId="62D14598" w14:textId="77777777" w:rsidR="00F2212E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</w:rPr>
                                </w:pPr>
                                <w:r w:rsidRPr="007267C1">
                                  <w:rPr>
                                    <w:color w:val="FFFFFF" w:themeColor="background1"/>
                                    <w:sz w:val="24"/>
                                  </w:rPr>
                                  <w:t>Canary Wharf</w:t>
                                </w:r>
                              </w:p>
                              <w:p w14:paraId="1167CD43" w14:textId="77777777" w:rsidR="00F2212E" w:rsidRPr="005A6E0D" w:rsidRDefault="00F2212E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  <w:lang w:val="it-IT"/>
                                  </w:rPr>
                                </w:pPr>
                                <w:r w:rsidRPr="005A6E0D">
                                  <w:rPr>
                                    <w:color w:val="FFFFFF" w:themeColor="background1"/>
                                    <w:sz w:val="24"/>
                                    <w:lang w:val="it-IT"/>
                                  </w:rPr>
                                  <w:t>London, E14 4PZ</w:t>
                                </w:r>
                              </w:p>
                              <w:p w14:paraId="563A2C2D" w14:textId="77777777" w:rsidR="0064205F" w:rsidRPr="005A6E0D" w:rsidRDefault="0064205F" w:rsidP="005C7B64">
                                <w:pPr>
                                  <w:pStyle w:val="NoSpacing"/>
                                  <w:rPr>
                                    <w:color w:val="FFFFFF" w:themeColor="background1"/>
                                    <w:sz w:val="24"/>
                                    <w:lang w:val="it-IT"/>
                                  </w:rPr>
                                </w:pPr>
                              </w:p>
                              <w:p w14:paraId="10BD93F7" w14:textId="77777777" w:rsidR="00F2212E" w:rsidRPr="005A6E0D" w:rsidRDefault="00F2212E" w:rsidP="005C7B64">
                                <w:pPr>
                                  <w:pStyle w:val="NoSpacing"/>
                                  <w:rPr>
                                    <w:b/>
                                    <w:color w:val="FFFFFF" w:themeColor="background1"/>
                                    <w:sz w:val="24"/>
                                    <w:lang w:val="it-IT"/>
                                  </w:rPr>
                                </w:pPr>
                                <w:hyperlink r:id="rId15" w:history="1">
                                  <w:r w:rsidRPr="005A6E0D">
                                    <w:rPr>
                                      <w:rStyle w:val="Hyperlink"/>
                                      <w:color w:val="FFFFFF" w:themeColor="background1"/>
                                      <w:sz w:val="28"/>
                                      <w:lang w:val="it-IT"/>
                                    </w:rPr>
                                    <w:t>nestpensions.org.uk</w:t>
                                  </w:r>
                                </w:hyperlink>
                              </w:p>
                            </w:tc>
                            <w:tc>
                              <w:tcPr>
                                <w:tcW w:w="4433" w:type="dxa"/>
                                <w:vAlign w:val="bottom"/>
                              </w:tcPr>
                              <w:p w14:paraId="53E2277F" w14:textId="77777777" w:rsidR="00F2212E" w:rsidRPr="005A6E0D" w:rsidRDefault="00F2212E" w:rsidP="005C7B64">
                                <w:pPr>
                                  <w:pStyle w:val="NoSpacing"/>
                                  <w:jc w:val="right"/>
                                  <w:rPr>
                                    <w:color w:val="FF7882"/>
                                    <w:sz w:val="16"/>
                                    <w:lang w:val="it-IT"/>
                                  </w:rPr>
                                </w:pPr>
                              </w:p>
                            </w:tc>
                          </w:tr>
                        </w:tbl>
                        <w:p w14:paraId="1F51AFEF" w14:textId="77777777" w:rsidR="00F2212E" w:rsidRPr="005A6E0D" w:rsidRDefault="00F2212E" w:rsidP="00F2212E">
                          <w:pPr>
                            <w:pStyle w:val="Spacer"/>
                            <w:rPr>
                              <w:lang w:val="it-IT"/>
                            </w:rPr>
                          </w:pPr>
                        </w:p>
                      </w:txbxContent>
                    </v:textbox>
                    <w10:wrap type="square" anchorx="page" anchory="page"/>
                    <w10:anchorlock/>
                  </v:rect>
                </w:pict>
              </mc:Fallback>
            </mc:AlternateContent>
          </w:r>
        </w:p>
      </w:sdtContent>
    </w:sdt>
    <w:p w14:paraId="68ED01A1" w14:textId="77777777" w:rsidR="00F2212E" w:rsidRDefault="00F2212E" w:rsidP="00F2212E">
      <w:pPr>
        <w:pStyle w:val="Hidden"/>
        <w:framePr w:wrap="around"/>
      </w:pPr>
    </w:p>
    <w:sectPr w:rsidR="00F2212E" w:rsidSect="000C6725">
      <w:headerReference w:type="default" r:id="rId16"/>
      <w:footerReference w:type="default" r:id="rId17"/>
      <w:footerReference w:type="first" r:id="rId18"/>
      <w:pgSz w:w="11906" w:h="16838" w:code="9"/>
      <w:pgMar w:top="1588" w:right="680" w:bottom="1361" w:left="680" w:header="680" w:footer="624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5AA073C8" w14:textId="77777777" w:rsidR="009A4E0D" w:rsidRDefault="009A4E0D" w:rsidP="00540F52">
      <w:r>
        <w:separator/>
      </w:r>
    </w:p>
  </w:endnote>
  <w:endnote w:type="continuationSeparator" w:id="0">
    <w:p w14:paraId="3DDE18C4" w14:textId="77777777" w:rsidR="009A4E0D" w:rsidRDefault="009A4E0D" w:rsidP="00540F52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(none)">
    <w:altName w:val="Times New Roman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ystem">
    <w:panose1 w:val="00000000000000000000"/>
    <w:charset w:val="00"/>
    <w:family w:val="swiss"/>
    <w:notTrueType/>
    <w:pitch w:val="variable"/>
    <w:sig w:usb0="00000003" w:usb1="00000000" w:usb2="00000000" w:usb3="00000000" w:csb0="00000001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vertAnchor="page" w:horzAnchor="page" w:tblpX="681" w:tblpY="15990"/>
      <w:tblW w:w="10545" w:type="dxa"/>
      <w:tblBorders>
        <w:top w:val="single" w:sz="2" w:space="0" w:color="28465F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9072"/>
      <w:gridCol w:w="1473"/>
    </w:tblGrid>
    <w:tr w:rsidR="005C7B64" w14:paraId="09069132" w14:textId="77777777" w:rsidTr="00F2212E">
      <w:trPr>
        <w:trHeight w:val="283"/>
      </w:trPr>
      <w:tc>
        <w:tcPr>
          <w:tcW w:w="9072" w:type="dxa"/>
          <w:vAlign w:val="bottom"/>
        </w:tcPr>
        <w:p w14:paraId="421FCA5D" w14:textId="77777777" w:rsidR="005C7B64" w:rsidRDefault="005C7B64" w:rsidP="00F2212E">
          <w:pPr>
            <w:pStyle w:val="Footer"/>
            <w:tabs>
              <w:tab w:val="left" w:pos="0"/>
              <w:tab w:val="right" w:pos="10538"/>
            </w:tabs>
          </w:pPr>
          <w:r w:rsidRPr="00A50E6B">
            <w:rPr>
              <w:b/>
              <w:bCs/>
            </w:rPr>
            <w:t>Nest</w:t>
          </w:r>
        </w:p>
      </w:tc>
      <w:tc>
        <w:tcPr>
          <w:tcW w:w="1473" w:type="dxa"/>
          <w:vAlign w:val="bottom"/>
        </w:tcPr>
        <w:p w14:paraId="58A33A75" w14:textId="77777777" w:rsidR="005C7B64" w:rsidRDefault="005C7B64" w:rsidP="00F2212E">
          <w:pPr>
            <w:pStyle w:val="Footer"/>
            <w:tabs>
              <w:tab w:val="left" w:pos="0"/>
              <w:tab w:val="right" w:pos="10538"/>
            </w:tabs>
            <w:jc w:val="right"/>
          </w:pP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PAGE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4</w:t>
          </w:r>
          <w:r w:rsidRPr="003166E3">
            <w:rPr>
              <w:b/>
            </w:rPr>
            <w:fldChar w:fldCharType="end"/>
          </w:r>
          <w:r w:rsidRPr="003166E3">
            <w:rPr>
              <w:b/>
            </w:rPr>
            <w:t xml:space="preserve"> of </w:t>
          </w: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NUMPAGES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7</w:t>
          </w:r>
          <w:r w:rsidRPr="003166E3">
            <w:rPr>
              <w:b/>
            </w:rPr>
            <w:fldChar w:fldCharType="end"/>
          </w:r>
        </w:p>
      </w:tc>
    </w:tr>
  </w:tbl>
  <w:p w14:paraId="5BFCD3D9" w14:textId="77777777" w:rsidR="00BB05CB" w:rsidRPr="005C7B64" w:rsidRDefault="00BB05CB" w:rsidP="005C7B64">
    <w:pPr>
      <w:pStyle w:val="Footer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vertAnchor="page" w:horzAnchor="page" w:tblpX="681" w:tblpY="15877"/>
      <w:tblW w:w="10545" w:type="dxa"/>
      <w:tblBorders>
        <w:top w:val="single" w:sz="2" w:space="0" w:color="FF8200" w:themeColor="text2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7938"/>
      <w:gridCol w:w="2607"/>
    </w:tblGrid>
    <w:tr w:rsidR="00BF6755" w14:paraId="3BF1F005" w14:textId="77777777" w:rsidTr="001E7B00">
      <w:trPr>
        <w:trHeight w:val="397"/>
      </w:trPr>
      <w:tc>
        <w:tcPr>
          <w:tcW w:w="7938" w:type="dxa"/>
          <w:vAlign w:val="bottom"/>
        </w:tcPr>
        <w:p w14:paraId="4360E974" w14:textId="77777777" w:rsidR="00BF6755" w:rsidRDefault="00BF6755" w:rsidP="001E7B00">
          <w:pPr>
            <w:pStyle w:val="Footer"/>
            <w:tabs>
              <w:tab w:val="left" w:pos="0"/>
              <w:tab w:val="right" w:pos="10538"/>
            </w:tabs>
          </w:pP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begin"/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IF 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begin"/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STYLEREF  "±CoverDraft"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separate"/>
          </w:r>
          <w:r w:rsidR="005A6E0D">
            <w:rPr>
              <w:rFonts w:asciiTheme="majorHAnsi" w:hAnsiTheme="majorHAnsi"/>
              <w:bCs/>
              <w:caps/>
              <w:noProof/>
              <w:color w:val="FF8200" w:themeColor="text2"/>
              <w:lang w:val="en-US"/>
            </w:rPr>
            <w:instrText>Error! No text of specified style in document.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end"/>
          </w:r>
          <w:r w:rsidRPr="00514A63">
            <w:rPr>
              <w:rFonts w:asciiTheme="majorHAnsi" w:hAnsiTheme="majorHAnsi"/>
              <w:b/>
              <w:caps/>
              <w:noProof/>
              <w:color w:val="FF8200" w:themeColor="text2"/>
            </w:rPr>
            <w:instrText>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= "Error*" "" "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begin"/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 STYLEREF  "±CoverDraft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separate"/>
          </w:r>
          <w:r w:rsidRPr="00514A63">
            <w:rPr>
              <w:rFonts w:asciiTheme="majorHAnsi" w:hAnsiTheme="majorHAnsi"/>
              <w:b/>
              <w:caps/>
              <w:noProof/>
              <w:color w:val="FF8200" w:themeColor="text2"/>
            </w:rPr>
            <w:instrText>Main numbered heading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end"/>
          </w:r>
          <w:r>
            <w:rPr>
              <w:rFonts w:asciiTheme="majorHAnsi" w:hAnsiTheme="majorHAnsi"/>
              <w:b/>
              <w:caps/>
              <w:color w:val="FF8200" w:themeColor="text2"/>
            </w:rPr>
            <w:instrText xml:space="preserve">   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instrText xml:space="preserve">" </w:instrText>
          </w:r>
          <w:r w:rsidRPr="00514A63">
            <w:rPr>
              <w:rFonts w:asciiTheme="majorHAnsi" w:hAnsiTheme="majorHAnsi"/>
              <w:b/>
              <w:caps/>
              <w:color w:val="FF8200" w:themeColor="text2"/>
            </w:rPr>
            <w:fldChar w:fldCharType="end"/>
          </w:r>
          <w:r w:rsidRPr="00E47272">
            <w:rPr>
              <w:rFonts w:asciiTheme="majorHAnsi" w:hAnsiTheme="majorHAnsi"/>
            </w:rPr>
            <w:fldChar w:fldCharType="begin"/>
          </w:r>
          <w:r w:rsidRPr="00E47272">
            <w:rPr>
              <w:rFonts w:asciiTheme="majorHAnsi" w:hAnsiTheme="majorHAnsi"/>
            </w:rPr>
            <w:instrText xml:space="preserve"> IF "</w:instrText>
          </w:r>
          <w:r>
            <w:fldChar w:fldCharType="begin"/>
          </w:r>
          <w:r>
            <w:instrText xml:space="preserve"> STYLEREF  "±CoverConfi"</w:instrText>
          </w:r>
          <w:r>
            <w:fldChar w:fldCharType="separate"/>
          </w:r>
          <w:r w:rsidR="005A6E0D">
            <w:rPr>
              <w:b/>
              <w:bCs/>
              <w:noProof/>
              <w:lang w:val="en-US"/>
            </w:rPr>
            <w:instrText>Error! No text of specified style in document.</w:instrText>
          </w:r>
          <w:r>
            <w:fldChar w:fldCharType="end"/>
          </w:r>
          <w:r w:rsidRPr="00E47272">
            <w:rPr>
              <w:rFonts w:asciiTheme="majorHAnsi" w:hAnsiTheme="majorHAnsi"/>
              <w:noProof/>
            </w:rPr>
            <w:instrText>"</w:instrText>
          </w:r>
          <w:r w:rsidRPr="00E47272">
            <w:rPr>
              <w:rFonts w:asciiTheme="majorHAnsi" w:hAnsiTheme="majorHAnsi"/>
            </w:rPr>
            <w:instrText xml:space="preserve"> = "Error*" "" "</w:instrText>
          </w:r>
          <w:r>
            <w:rPr>
              <w:rFonts w:asciiTheme="majorHAnsi" w:hAnsiTheme="majorHAnsi"/>
            </w:rPr>
            <w:instrText xml:space="preserve">Nest </w:instrText>
          </w:r>
          <w:r>
            <w:fldChar w:fldCharType="begin"/>
          </w:r>
          <w:r>
            <w:instrText xml:space="preserve"> STYLEREF  "±CoverConfi</w:instrText>
          </w:r>
          <w:r>
            <w:fldChar w:fldCharType="separate"/>
          </w:r>
          <w:r w:rsidR="00F2212E">
            <w:rPr>
              <w:noProof/>
            </w:rPr>
            <w:instrText>Choose an item.</w:instrText>
          </w:r>
          <w:r>
            <w:fldChar w:fldCharType="end"/>
          </w:r>
          <w:r w:rsidRPr="00E47272">
            <w:rPr>
              <w:rFonts w:asciiTheme="majorHAnsi" w:hAnsiTheme="majorHAnsi"/>
            </w:rPr>
            <w:instrText xml:space="preserve">" </w:instrText>
          </w:r>
          <w:r w:rsidRPr="00E47272">
            <w:rPr>
              <w:rFonts w:asciiTheme="majorHAnsi" w:hAnsiTheme="majorHAnsi"/>
            </w:rPr>
            <w:fldChar w:fldCharType="end"/>
          </w:r>
        </w:p>
      </w:tc>
      <w:tc>
        <w:tcPr>
          <w:tcW w:w="2607" w:type="dxa"/>
          <w:vAlign w:val="bottom"/>
        </w:tcPr>
        <w:p w14:paraId="77E8E04D" w14:textId="77777777" w:rsidR="00BF6755" w:rsidRDefault="00BF6755" w:rsidP="001E7B00">
          <w:pPr>
            <w:pStyle w:val="Footer"/>
            <w:tabs>
              <w:tab w:val="left" w:pos="0"/>
              <w:tab w:val="right" w:pos="10538"/>
            </w:tabs>
            <w:jc w:val="right"/>
          </w:pP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PAGE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2</w:t>
          </w:r>
          <w:r w:rsidRPr="003166E3">
            <w:rPr>
              <w:b/>
            </w:rPr>
            <w:fldChar w:fldCharType="end"/>
          </w:r>
          <w:r w:rsidRPr="003166E3">
            <w:rPr>
              <w:b/>
            </w:rPr>
            <w:t xml:space="preserve"> of </w:t>
          </w:r>
          <w:r w:rsidRPr="003166E3">
            <w:rPr>
              <w:b/>
            </w:rPr>
            <w:fldChar w:fldCharType="begin"/>
          </w:r>
          <w:r w:rsidRPr="003166E3">
            <w:rPr>
              <w:b/>
            </w:rPr>
            <w:instrText xml:space="preserve"> NUMPAGES  \* Arabic </w:instrText>
          </w:r>
          <w:r w:rsidRPr="003166E3">
            <w:rPr>
              <w:b/>
            </w:rPr>
            <w:fldChar w:fldCharType="separate"/>
          </w:r>
          <w:r>
            <w:rPr>
              <w:b/>
            </w:rPr>
            <w:t>8</w:t>
          </w:r>
          <w:r w:rsidRPr="003166E3">
            <w:rPr>
              <w:b/>
            </w:rPr>
            <w:fldChar w:fldCharType="end"/>
          </w:r>
        </w:p>
      </w:tc>
    </w:tr>
  </w:tbl>
  <w:p w14:paraId="4B91C802" w14:textId="77777777" w:rsidR="00BF6755" w:rsidRDefault="00BF6755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0AC47126" w14:textId="77777777" w:rsidR="009A4E0D" w:rsidRPr="00861B99" w:rsidRDefault="009A4E0D" w:rsidP="00540F52">
      <w:pPr>
        <w:rPr>
          <w:color w:val="E6E3D9" w:themeColor="background2"/>
        </w:rPr>
      </w:pPr>
      <w:r w:rsidRPr="00861B99">
        <w:rPr>
          <w:color w:val="E6E3D9" w:themeColor="background2"/>
        </w:rPr>
        <w:separator/>
      </w:r>
    </w:p>
  </w:footnote>
  <w:footnote w:type="continuationSeparator" w:id="0">
    <w:p w14:paraId="77231DAD" w14:textId="77777777" w:rsidR="009A4E0D" w:rsidRPr="00861B99" w:rsidRDefault="009A4E0D" w:rsidP="00540F52">
      <w:pPr>
        <w:rPr>
          <w:color w:val="E6E3D9" w:themeColor="background2"/>
        </w:rPr>
      </w:pPr>
      <w:r w:rsidRPr="00861B99">
        <w:rPr>
          <w:color w:val="E6E3D9" w:themeColor="background2"/>
        </w:rP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tbl>
    <w:tblPr>
      <w:tblpPr w:vertAnchor="page" w:horzAnchor="page" w:tblpX="681" w:tblpY="681"/>
      <w:tblW w:w="10545" w:type="dxa"/>
      <w:tblBorders>
        <w:bottom w:val="single" w:sz="4" w:space="0" w:color="28465F"/>
      </w:tblBorders>
      <w:tblLayout w:type="fixed"/>
      <w:tblCellMar>
        <w:left w:w="0" w:type="dxa"/>
        <w:right w:w="0" w:type="dxa"/>
      </w:tblCellMar>
      <w:tblLook w:val="04A0" w:firstRow="1" w:lastRow="0" w:firstColumn="1" w:lastColumn="0" w:noHBand="0" w:noVBand="1"/>
    </w:tblPr>
    <w:tblGrid>
      <w:gridCol w:w="10545"/>
    </w:tblGrid>
    <w:tr w:rsidR="005C7B64" w14:paraId="7FB12E8A" w14:textId="77777777">
      <w:trPr>
        <w:cantSplit/>
        <w:trHeight w:hRule="exact" w:val="283"/>
      </w:trPr>
      <w:tc>
        <w:tcPr>
          <w:tcW w:w="10545" w:type="dxa"/>
        </w:tcPr>
        <w:p w14:paraId="42A644FB" w14:textId="643B1CD8" w:rsidR="005C7B64" w:rsidRPr="00E9626B" w:rsidRDefault="001255EF" w:rsidP="005C7B64">
          <w:pPr>
            <w:pStyle w:val="Header"/>
            <w:rPr>
              <w:rFonts w:asciiTheme="majorHAnsi" w:hAnsiTheme="majorHAnsi"/>
              <w:b w:val="0"/>
            </w:rPr>
          </w:pPr>
          <w:r w:rsidRPr="00E47272">
            <w:rPr>
              <w:rFonts w:asciiTheme="majorHAnsi" w:hAnsiTheme="majorHAnsi"/>
            </w:rPr>
            <w:fldChar w:fldCharType="begin"/>
          </w:r>
          <w:r w:rsidRPr="00E47272">
            <w:rPr>
              <w:rFonts w:asciiTheme="majorHAnsi" w:hAnsiTheme="majorHAnsi"/>
            </w:rPr>
            <w:instrText xml:space="preserve"> IF "</w:instrText>
          </w:r>
          <w:r>
            <w:fldChar w:fldCharType="begin"/>
          </w:r>
          <w:r>
            <w:instrText xml:space="preserve"> STYLEREF  "</w:instrText>
          </w:r>
          <w:r w:rsidRPr="000C6725">
            <w:instrText>±</w:instrText>
          </w:r>
          <w:r w:rsidR="004151AD" w:rsidRPr="004151AD">
            <w:instrText>CoverJobTitle</w:instrText>
          </w:r>
          <w:r>
            <w:instrText xml:space="preserve">" </w:instrText>
          </w:r>
          <w:r>
            <w:fldChar w:fldCharType="separate"/>
          </w:r>
          <w:r w:rsidR="00432B3E">
            <w:rPr>
              <w:noProof/>
            </w:rPr>
            <w:instrText>Senior Financial Governance Manager</w:instrText>
          </w:r>
          <w:r>
            <w:fldChar w:fldCharType="end"/>
          </w:r>
          <w:r w:rsidRPr="00E47272">
            <w:rPr>
              <w:rFonts w:asciiTheme="majorHAnsi" w:hAnsiTheme="majorHAnsi"/>
              <w:noProof/>
            </w:rPr>
            <w:instrText>"</w:instrText>
          </w:r>
          <w:r w:rsidRPr="00E47272">
            <w:rPr>
              <w:rFonts w:asciiTheme="majorHAnsi" w:hAnsiTheme="majorHAnsi"/>
            </w:rPr>
            <w:instrText xml:space="preserve"> = "Error*" "" "</w:instrText>
          </w:r>
          <w:r>
            <w:fldChar w:fldCharType="begin"/>
          </w:r>
          <w:r>
            <w:instrText xml:space="preserve"> STYLEREF  "</w:instrText>
          </w:r>
          <w:r w:rsidR="004151AD" w:rsidRPr="004151AD">
            <w:instrText>±CoverJobTitle</w:instrText>
          </w:r>
          <w:r>
            <w:instrText xml:space="preserve">" </w:instrText>
          </w:r>
          <w:r>
            <w:fldChar w:fldCharType="separate"/>
          </w:r>
          <w:r w:rsidR="00432B3E">
            <w:rPr>
              <w:noProof/>
            </w:rPr>
            <w:instrText>Senior Financial Governance Manager</w:instrText>
          </w:r>
          <w:r>
            <w:fldChar w:fldCharType="end"/>
          </w:r>
          <w:r w:rsidRPr="00E47272">
            <w:rPr>
              <w:rFonts w:asciiTheme="majorHAnsi" w:hAnsiTheme="majorHAnsi"/>
            </w:rPr>
            <w:instrText xml:space="preserve">" </w:instrText>
          </w:r>
          <w:r w:rsidRPr="00E47272">
            <w:rPr>
              <w:rFonts w:asciiTheme="majorHAnsi" w:hAnsiTheme="majorHAnsi"/>
            </w:rPr>
            <w:fldChar w:fldCharType="separate"/>
          </w:r>
          <w:r w:rsidR="00432B3E">
            <w:rPr>
              <w:noProof/>
            </w:rPr>
            <w:t>Senior Financial Governance Manager</w:t>
          </w:r>
          <w:r w:rsidRPr="00E47272">
            <w:rPr>
              <w:rFonts w:asciiTheme="majorHAnsi" w:hAnsiTheme="majorHAnsi"/>
            </w:rPr>
            <w:fldChar w:fldCharType="end"/>
          </w:r>
        </w:p>
      </w:tc>
    </w:tr>
  </w:tbl>
  <w:p w14:paraId="4B5370C6" w14:textId="77777777" w:rsidR="00BB05CB" w:rsidRPr="005C7B64" w:rsidRDefault="00BB05CB" w:rsidP="005C7B64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FFFFFF7C"/>
    <w:multiLevelType w:val="singleLevel"/>
    <w:tmpl w:val="2EE67CC2"/>
    <w:lvl w:ilvl="0">
      <w:start w:val="1"/>
      <w:numFmt w:val="decimal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F482CF8E"/>
    <w:lvl w:ilvl="0">
      <w:start w:val="1"/>
      <w:numFmt w:val="decimal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7E"/>
    <w:multiLevelType w:val="singleLevel"/>
    <w:tmpl w:val="3FE6EFB0"/>
    <w:lvl w:ilvl="0">
      <w:start w:val="1"/>
      <w:numFmt w:val="decimal"/>
      <w:lvlText w:val="%1."/>
      <w:lvlJc w:val="left"/>
      <w:pPr>
        <w:tabs>
          <w:tab w:val="num" w:pos="926"/>
        </w:tabs>
        <w:ind w:left="926" w:hanging="360"/>
      </w:pPr>
    </w:lvl>
  </w:abstractNum>
  <w:abstractNum w:abstractNumId="3" w15:restartNumberingAfterBreak="0">
    <w:nsid w:val="FFFFFF7F"/>
    <w:multiLevelType w:val="singleLevel"/>
    <w:tmpl w:val="C2CA691E"/>
    <w:lvl w:ilvl="0">
      <w:start w:val="1"/>
      <w:numFmt w:val="decimal"/>
      <w:lvlText w:val="%1."/>
      <w:lvlJc w:val="left"/>
      <w:pPr>
        <w:tabs>
          <w:tab w:val="num" w:pos="643"/>
        </w:tabs>
        <w:ind w:left="643" w:hanging="360"/>
      </w:pPr>
    </w:lvl>
  </w:abstractNum>
  <w:abstractNum w:abstractNumId="4" w15:restartNumberingAfterBreak="0">
    <w:nsid w:val="FFFFFF80"/>
    <w:multiLevelType w:val="singleLevel"/>
    <w:tmpl w:val="3C3C55A8"/>
    <w:lvl w:ilvl="0">
      <w:start w:val="1"/>
      <w:numFmt w:val="bullet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F9C6CBA6"/>
    <w:lvl w:ilvl="0">
      <w:start w:val="1"/>
      <w:numFmt w:val="bullet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9FA86542"/>
    <w:lvl w:ilvl="0">
      <w:start w:val="1"/>
      <w:numFmt w:val="bullet"/>
      <w:lvlText w:val=""/>
      <w:lvlJc w:val="left"/>
      <w:pPr>
        <w:tabs>
          <w:tab w:val="num" w:pos="926"/>
        </w:tabs>
        <w:ind w:left="926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230869CE"/>
    <w:lvl w:ilvl="0">
      <w:start w:val="1"/>
      <w:numFmt w:val="bullet"/>
      <w:lvlText w:val=""/>
      <w:lvlJc w:val="left"/>
      <w:pPr>
        <w:tabs>
          <w:tab w:val="num" w:pos="643"/>
        </w:tabs>
        <w:ind w:left="643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618A4D66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E580FB8E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</w:rPr>
    </w:lvl>
  </w:abstractNum>
  <w:abstractNum w:abstractNumId="10" w15:restartNumberingAfterBreak="0">
    <w:nsid w:val="0A5766BB"/>
    <w:multiLevelType w:val="hybridMultilevel"/>
    <w:tmpl w:val="B31E3C7C"/>
    <w:lvl w:ilvl="0" w:tplc="B1F6B9E4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E182F80C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661C9812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96CA5D28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38964512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5AD06028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680C053E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885CB3AE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AC7A6410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11" w15:restartNumberingAfterBreak="0">
    <w:nsid w:val="10A126C1"/>
    <w:multiLevelType w:val="multilevel"/>
    <w:tmpl w:val="2662D282"/>
    <w:lvl w:ilvl="0">
      <w:start w:val="1"/>
      <w:numFmt w:val="decimal"/>
      <w:lvlRestart w:val="0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2" w15:restartNumberingAfterBreak="0">
    <w:nsid w:val="17764A5B"/>
    <w:multiLevelType w:val="multilevel"/>
    <w:tmpl w:val="05F86D62"/>
    <w:name w:val="AppHeadList4"/>
    <w:lvl w:ilvl="0">
      <w:start w:val="1"/>
      <w:numFmt w:val="upperLetter"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13" w15:restartNumberingAfterBreak="0">
    <w:nsid w:val="1D712C58"/>
    <w:multiLevelType w:val="multilevel"/>
    <w:tmpl w:val="EF7C1A16"/>
    <w:numStyleLink w:val="SecListStyle"/>
  </w:abstractNum>
  <w:abstractNum w:abstractNumId="14" w15:restartNumberingAfterBreak="0">
    <w:nsid w:val="1F105759"/>
    <w:multiLevelType w:val="multilevel"/>
    <w:tmpl w:val="2662D282"/>
    <w:lvl w:ilvl="0">
      <w:start w:val="1"/>
      <w:numFmt w:val="decimal"/>
      <w:lvlRestart w:val="0"/>
      <w:pStyle w:val="Heading1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pStyle w:val="Heading2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pStyle w:val="Heading3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pStyle w:val="Heading4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5" w15:restartNumberingAfterBreak="0">
    <w:nsid w:val="25625BFD"/>
    <w:multiLevelType w:val="hybridMultilevel"/>
    <w:tmpl w:val="72F214CC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8F02E53"/>
    <w:multiLevelType w:val="hybridMultilevel"/>
    <w:tmpl w:val="DB4C827C"/>
    <w:lvl w:ilvl="0" w:tplc="4F74909A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C8EC9F54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C1B23DFA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02AE0D4E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E54EA6BE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654C7860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63EA9646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9C2A8BDC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16A8722E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17" w15:restartNumberingAfterBreak="0">
    <w:nsid w:val="2DAA1077"/>
    <w:multiLevelType w:val="multilevel"/>
    <w:tmpl w:val="B128FF14"/>
    <w:name w:val="SecHeadList4"/>
    <w:lvl w:ilvl="0">
      <w:start w:val="1"/>
      <w:numFmt w:val="decimal"/>
      <w:lvlRestart w:val="0"/>
      <w:isLgl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isLgl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isLgl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18" w15:restartNumberingAfterBreak="0">
    <w:nsid w:val="378A5EDE"/>
    <w:multiLevelType w:val="hybridMultilevel"/>
    <w:tmpl w:val="758AA49C"/>
    <w:lvl w:ilvl="0" w:tplc="08090001">
      <w:start w:val="1"/>
      <w:numFmt w:val="bullet"/>
      <w:lvlText w:val=""/>
      <w:lvlJc w:val="left"/>
      <w:pPr>
        <w:ind w:left="36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08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180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52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24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396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468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40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120" w:hanging="360"/>
      </w:pPr>
      <w:rPr>
        <w:rFonts w:ascii="Wingdings" w:hAnsi="Wingdings" w:hint="default"/>
      </w:rPr>
    </w:lvl>
  </w:abstractNum>
  <w:abstractNum w:abstractNumId="19" w15:restartNumberingAfterBreak="0">
    <w:nsid w:val="383B7E6D"/>
    <w:multiLevelType w:val="multilevel"/>
    <w:tmpl w:val="05F86D62"/>
    <w:styleLink w:val="AppListStyle"/>
    <w:lvl w:ilvl="0">
      <w:start w:val="1"/>
      <w:numFmt w:val="upperLetter"/>
      <w:suff w:val="space"/>
      <w:lvlText w:val="%1."/>
      <w:lvlJc w:val="left"/>
      <w:pPr>
        <w:ind w:left="0" w:firstLine="0"/>
      </w:pPr>
      <w:rPr>
        <w:rFonts w:hint="default"/>
      </w:rPr>
    </w:lvl>
    <w:lvl w:ilvl="1">
      <w:start w:val="1"/>
      <w:numFmt w:val="decimal"/>
      <w:suff w:val="space"/>
      <w:lvlText w:val="%1.%2."/>
      <w:lvlJc w:val="left"/>
      <w:pPr>
        <w:ind w:left="0" w:firstLine="0"/>
      </w:pPr>
      <w:rPr>
        <w:rFonts w:hint="default"/>
      </w:rPr>
    </w:lvl>
    <w:lvl w:ilvl="2">
      <w:start w:val="1"/>
      <w:numFmt w:val="decimal"/>
      <w:suff w:val="space"/>
      <w:lvlText w:val="%1.%2.%3."/>
      <w:lvlJc w:val="left"/>
      <w:pPr>
        <w:ind w:left="0" w:firstLine="0"/>
      </w:pPr>
      <w:rPr>
        <w:rFonts w:hint="default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0" w15:restartNumberingAfterBreak="0">
    <w:nsid w:val="42894F5E"/>
    <w:multiLevelType w:val="multilevel"/>
    <w:tmpl w:val="2662D282"/>
    <w:lvl w:ilvl="0">
      <w:start w:val="1"/>
      <w:numFmt w:val="decimal"/>
      <w:lvlRestart w:val="0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21" w15:restartNumberingAfterBreak="0">
    <w:nsid w:val="447630CD"/>
    <w:multiLevelType w:val="hybridMultilevel"/>
    <w:tmpl w:val="C78CD01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2" w15:restartNumberingAfterBreak="0">
    <w:nsid w:val="47FB34D5"/>
    <w:multiLevelType w:val="multilevel"/>
    <w:tmpl w:val="EF7C1A16"/>
    <w:styleLink w:val="SecListStyle"/>
    <w:lvl w:ilvl="0">
      <w:start w:val="1"/>
      <w:numFmt w:val="decimal"/>
      <w:lvlRestart w:val="0"/>
      <w:isLgl/>
      <w:lvlText w:val="%1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1">
      <w:start w:val="1"/>
      <w:numFmt w:val="decimal"/>
      <w:isLgl/>
      <w:lvlText w:val="%1.%2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2">
      <w:start w:val="1"/>
      <w:numFmt w:val="decimal"/>
      <w:isLgl/>
      <w:lvlText w:val="%1.%2.%3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3">
      <w:start w:val="1"/>
      <w:numFmt w:val="decimal"/>
      <w:isLgl/>
      <w:lvlText w:val="%1.%2.%3.%4"/>
      <w:lvlJc w:val="right"/>
      <w:pPr>
        <w:tabs>
          <w:tab w:val="num" w:pos="0"/>
        </w:tabs>
        <w:ind w:left="0" w:hanging="283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asciiTheme="majorHAnsi" w:hAnsiTheme="majorHAnsi" w:hint="default"/>
      </w:rPr>
    </w:lvl>
  </w:abstractNum>
  <w:abstractNum w:abstractNumId="23" w15:restartNumberingAfterBreak="0">
    <w:nsid w:val="48C855D4"/>
    <w:multiLevelType w:val="hybridMultilevel"/>
    <w:tmpl w:val="A0C43106"/>
    <w:lvl w:ilvl="0" w:tplc="AB740A12">
      <w:numFmt w:val="bullet"/>
      <w:lvlText w:val="-"/>
      <w:lvlJc w:val="left"/>
      <w:pPr>
        <w:ind w:left="720" w:hanging="360"/>
      </w:pPr>
      <w:rPr>
        <w:rFonts w:ascii="Arial" w:eastAsiaTheme="minorHAnsi" w:hAnsi="Arial" w:cs="Aria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A0744BE"/>
    <w:multiLevelType w:val="multilevel"/>
    <w:tmpl w:val="CEB6988C"/>
    <w:lvl w:ilvl="0">
      <w:start w:val="1"/>
      <w:numFmt w:val="bullet"/>
      <w:pStyle w:val="SymbolBullet1"/>
      <w:lvlText w:val="›"/>
      <w:lvlJc w:val="left"/>
      <w:pPr>
        <w:tabs>
          <w:tab w:val="num" w:pos="340"/>
        </w:tabs>
        <w:ind w:left="340" w:hanging="340"/>
      </w:pPr>
      <w:rPr>
        <w:rFonts w:ascii="Calibri" w:hAnsi="Calibri" w:hint="default"/>
        <w:color w:val="FF8200" w:themeColor="text2"/>
      </w:rPr>
    </w:lvl>
    <w:lvl w:ilvl="1">
      <w:start w:val="1"/>
      <w:numFmt w:val="bullet"/>
      <w:pStyle w:val="SymbolBullet2"/>
      <w:lvlText w:val="–"/>
      <w:lvlJc w:val="left"/>
      <w:pPr>
        <w:tabs>
          <w:tab w:val="num" w:pos="680"/>
        </w:tabs>
        <w:ind w:left="680" w:hanging="340"/>
      </w:pPr>
      <w:rPr>
        <w:rFonts w:ascii="(none)" w:hAnsi="(none)" w:hint="default"/>
        <w:color w:val="FF8200" w:themeColor="text2"/>
      </w:rPr>
    </w:lvl>
    <w:lvl w:ilvl="2">
      <w:start w:val="1"/>
      <w:numFmt w:val="bullet"/>
      <w:pStyle w:val="SymbolBullet3"/>
      <w:lvlText w:val="–"/>
      <w:lvlJc w:val="left"/>
      <w:pPr>
        <w:tabs>
          <w:tab w:val="num" w:pos="1021"/>
        </w:tabs>
        <w:ind w:left="1021" w:hanging="341"/>
      </w:pPr>
      <w:rPr>
        <w:rFonts w:ascii="(none)" w:hAnsi="(none)"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5" w15:restartNumberingAfterBreak="0">
    <w:nsid w:val="4D48070B"/>
    <w:multiLevelType w:val="hybridMultilevel"/>
    <w:tmpl w:val="A0184556"/>
    <w:lvl w:ilvl="0" w:tplc="80721886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1AA6BD58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52AC2650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2B20B79A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43CEBC42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BED46D2A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7A48C0B4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613E034C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D1985950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6" w15:restartNumberingAfterBreak="0">
    <w:nsid w:val="4E123D22"/>
    <w:multiLevelType w:val="hybridMultilevel"/>
    <w:tmpl w:val="E2A8CAD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4E3B716F"/>
    <w:multiLevelType w:val="multilevel"/>
    <w:tmpl w:val="56FEDA86"/>
    <w:lvl w:ilvl="0">
      <w:start w:val="1"/>
      <w:numFmt w:val="bullet"/>
      <w:lvlText w:val=""/>
      <w:lvlJc w:val="left"/>
      <w:pPr>
        <w:tabs>
          <w:tab w:val="num" w:pos="340"/>
        </w:tabs>
        <w:ind w:left="340" w:hanging="340"/>
      </w:pPr>
      <w:rPr>
        <w:rFonts w:ascii="Wingdings" w:hAnsi="Wingdings" w:hint="default"/>
        <w:color w:val="FF8200" w:themeColor="text2"/>
      </w:rPr>
    </w:lvl>
    <w:lvl w:ilvl="1">
      <w:start w:val="1"/>
      <w:numFmt w:val="bullet"/>
      <w:lvlText w:val="–"/>
      <w:lvlJc w:val="left"/>
      <w:pPr>
        <w:tabs>
          <w:tab w:val="num" w:pos="680"/>
        </w:tabs>
        <w:ind w:left="680" w:hanging="340"/>
      </w:pPr>
      <w:rPr>
        <w:rFonts w:ascii="(none)" w:hAnsi="(none)" w:hint="default"/>
        <w:color w:val="FF8200" w:themeColor="text2"/>
      </w:rPr>
    </w:lvl>
    <w:lvl w:ilvl="2">
      <w:start w:val="1"/>
      <w:numFmt w:val="bullet"/>
      <w:lvlText w:val="–"/>
      <w:lvlJc w:val="left"/>
      <w:pPr>
        <w:tabs>
          <w:tab w:val="num" w:pos="1021"/>
        </w:tabs>
        <w:ind w:left="1021" w:hanging="341"/>
      </w:pPr>
      <w:rPr>
        <w:rFonts w:ascii="(none)" w:hAnsi="(none)"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28" w15:restartNumberingAfterBreak="0">
    <w:nsid w:val="638C4FEE"/>
    <w:multiLevelType w:val="hybridMultilevel"/>
    <w:tmpl w:val="3C98207C"/>
    <w:lvl w:ilvl="0" w:tplc="85F2144C">
      <w:start w:val="1"/>
      <w:numFmt w:val="bullet"/>
      <w:lvlText w:val="-"/>
      <w:lvlJc w:val="left"/>
      <w:pPr>
        <w:tabs>
          <w:tab w:val="num" w:pos="720"/>
        </w:tabs>
        <w:ind w:left="720" w:hanging="360"/>
      </w:pPr>
      <w:rPr>
        <w:rFonts w:ascii="Times New Roman" w:hAnsi="Times New Roman" w:hint="default"/>
      </w:rPr>
    </w:lvl>
    <w:lvl w:ilvl="1" w:tplc="1B1C8590" w:tentative="1">
      <w:start w:val="1"/>
      <w:numFmt w:val="bullet"/>
      <w:lvlText w:val="-"/>
      <w:lvlJc w:val="left"/>
      <w:pPr>
        <w:tabs>
          <w:tab w:val="num" w:pos="1440"/>
        </w:tabs>
        <w:ind w:left="1440" w:hanging="360"/>
      </w:pPr>
      <w:rPr>
        <w:rFonts w:ascii="Times New Roman" w:hAnsi="Times New Roman" w:hint="default"/>
      </w:rPr>
    </w:lvl>
    <w:lvl w:ilvl="2" w:tplc="68784AA8" w:tentative="1">
      <w:start w:val="1"/>
      <w:numFmt w:val="bullet"/>
      <w:lvlText w:val="-"/>
      <w:lvlJc w:val="left"/>
      <w:pPr>
        <w:tabs>
          <w:tab w:val="num" w:pos="2160"/>
        </w:tabs>
        <w:ind w:left="2160" w:hanging="360"/>
      </w:pPr>
      <w:rPr>
        <w:rFonts w:ascii="Times New Roman" w:hAnsi="Times New Roman" w:hint="default"/>
      </w:rPr>
    </w:lvl>
    <w:lvl w:ilvl="3" w:tplc="827C47C0" w:tentative="1">
      <w:start w:val="1"/>
      <w:numFmt w:val="bullet"/>
      <w:lvlText w:val="-"/>
      <w:lvlJc w:val="left"/>
      <w:pPr>
        <w:tabs>
          <w:tab w:val="num" w:pos="2880"/>
        </w:tabs>
        <w:ind w:left="2880" w:hanging="360"/>
      </w:pPr>
      <w:rPr>
        <w:rFonts w:ascii="Times New Roman" w:hAnsi="Times New Roman" w:hint="default"/>
      </w:rPr>
    </w:lvl>
    <w:lvl w:ilvl="4" w:tplc="1D0813B2" w:tentative="1">
      <w:start w:val="1"/>
      <w:numFmt w:val="bullet"/>
      <w:lvlText w:val="-"/>
      <w:lvlJc w:val="left"/>
      <w:pPr>
        <w:tabs>
          <w:tab w:val="num" w:pos="3600"/>
        </w:tabs>
        <w:ind w:left="3600" w:hanging="360"/>
      </w:pPr>
      <w:rPr>
        <w:rFonts w:ascii="Times New Roman" w:hAnsi="Times New Roman" w:hint="default"/>
      </w:rPr>
    </w:lvl>
    <w:lvl w:ilvl="5" w:tplc="E880FD80" w:tentative="1">
      <w:start w:val="1"/>
      <w:numFmt w:val="bullet"/>
      <w:lvlText w:val="-"/>
      <w:lvlJc w:val="left"/>
      <w:pPr>
        <w:tabs>
          <w:tab w:val="num" w:pos="4320"/>
        </w:tabs>
        <w:ind w:left="4320" w:hanging="360"/>
      </w:pPr>
      <w:rPr>
        <w:rFonts w:ascii="Times New Roman" w:hAnsi="Times New Roman" w:hint="default"/>
      </w:rPr>
    </w:lvl>
    <w:lvl w:ilvl="6" w:tplc="BEF06D58" w:tentative="1">
      <w:start w:val="1"/>
      <w:numFmt w:val="bullet"/>
      <w:lvlText w:val="-"/>
      <w:lvlJc w:val="left"/>
      <w:pPr>
        <w:tabs>
          <w:tab w:val="num" w:pos="5040"/>
        </w:tabs>
        <w:ind w:left="5040" w:hanging="360"/>
      </w:pPr>
      <w:rPr>
        <w:rFonts w:ascii="Times New Roman" w:hAnsi="Times New Roman" w:hint="default"/>
      </w:rPr>
    </w:lvl>
    <w:lvl w:ilvl="7" w:tplc="3BEAD2B6" w:tentative="1">
      <w:start w:val="1"/>
      <w:numFmt w:val="bullet"/>
      <w:lvlText w:val="-"/>
      <w:lvlJc w:val="left"/>
      <w:pPr>
        <w:tabs>
          <w:tab w:val="num" w:pos="5760"/>
        </w:tabs>
        <w:ind w:left="5760" w:hanging="360"/>
      </w:pPr>
      <w:rPr>
        <w:rFonts w:ascii="Times New Roman" w:hAnsi="Times New Roman" w:hint="default"/>
      </w:rPr>
    </w:lvl>
    <w:lvl w:ilvl="8" w:tplc="3C946FA6" w:tentative="1">
      <w:start w:val="1"/>
      <w:numFmt w:val="bullet"/>
      <w:lvlText w:val="-"/>
      <w:lvlJc w:val="left"/>
      <w:pPr>
        <w:tabs>
          <w:tab w:val="num" w:pos="6480"/>
        </w:tabs>
        <w:ind w:left="6480" w:hanging="360"/>
      </w:pPr>
      <w:rPr>
        <w:rFonts w:ascii="Times New Roman" w:hAnsi="Times New Roman" w:hint="default"/>
      </w:rPr>
    </w:lvl>
  </w:abstractNum>
  <w:abstractNum w:abstractNumId="29" w15:restartNumberingAfterBreak="0">
    <w:nsid w:val="6E7E23B8"/>
    <w:multiLevelType w:val="hybridMultilevel"/>
    <w:tmpl w:val="1DAA647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0" w15:restartNumberingAfterBreak="0">
    <w:nsid w:val="6EE3444F"/>
    <w:multiLevelType w:val="multilevel"/>
    <w:tmpl w:val="FA58AE70"/>
    <w:lvl w:ilvl="0">
      <w:start w:val="1"/>
      <w:numFmt w:val="bullet"/>
      <w:pStyle w:val="TableBullet1"/>
      <w:lvlText w:val="›"/>
      <w:lvlJc w:val="left"/>
      <w:pPr>
        <w:tabs>
          <w:tab w:val="num" w:pos="170"/>
        </w:tabs>
        <w:ind w:left="170" w:hanging="170"/>
      </w:pPr>
      <w:rPr>
        <w:rFonts w:ascii="Calibri" w:hAnsi="Calibri" w:hint="default"/>
        <w:color w:val="FF8200" w:themeColor="text2"/>
      </w:rPr>
    </w:lvl>
    <w:lvl w:ilvl="1">
      <w:start w:val="1"/>
      <w:numFmt w:val="bullet"/>
      <w:pStyle w:val="TableBullet2"/>
      <w:lvlText w:val="–"/>
      <w:lvlJc w:val="left"/>
      <w:pPr>
        <w:tabs>
          <w:tab w:val="num" w:pos="340"/>
        </w:tabs>
        <w:ind w:left="340" w:hanging="170"/>
      </w:pPr>
      <w:rPr>
        <w:rFonts w:ascii="Arial" w:hAnsi="Arial" w:hint="default"/>
        <w:color w:val="FF8200" w:themeColor="text2"/>
      </w:rPr>
    </w:lvl>
    <w:lvl w:ilvl="2">
      <w:start w:val="1"/>
      <w:numFmt w:val="bullet"/>
      <w:pStyle w:val="TableBullet3"/>
      <w:lvlText w:val="–"/>
      <w:lvlJc w:val="left"/>
      <w:pPr>
        <w:tabs>
          <w:tab w:val="num" w:pos="510"/>
        </w:tabs>
        <w:ind w:left="510" w:hanging="170"/>
      </w:pPr>
      <w:rPr>
        <w:rFonts w:ascii="Arial" w:hAnsi="Arial"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bullet"/>
      <w:lvlText w:val="–"/>
      <w:lvlJc w:val="left"/>
      <w:pPr>
        <w:ind w:left="0" w:firstLine="0"/>
      </w:pPr>
      <w:rPr>
        <w:rFonts w:ascii="(none)" w:hAnsi="(none)" w:hint="default"/>
        <w:color w:val="auto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1" w15:restartNumberingAfterBreak="0">
    <w:nsid w:val="796A3518"/>
    <w:multiLevelType w:val="multilevel"/>
    <w:tmpl w:val="530C6A6C"/>
    <w:lvl w:ilvl="0">
      <w:start w:val="1"/>
      <w:numFmt w:val="decimal"/>
      <w:pStyle w:val="AlphaNumBullet1"/>
      <w:lvlText w:val="%1."/>
      <w:lvlJc w:val="left"/>
      <w:pPr>
        <w:tabs>
          <w:tab w:val="num" w:pos="340"/>
        </w:tabs>
        <w:ind w:left="340" w:hanging="340"/>
      </w:pPr>
      <w:rPr>
        <w:rFonts w:hint="default"/>
        <w:color w:val="FF8200" w:themeColor="text2"/>
      </w:rPr>
    </w:lvl>
    <w:lvl w:ilvl="1">
      <w:start w:val="1"/>
      <w:numFmt w:val="lowerLetter"/>
      <w:pStyle w:val="AlphaNumBullet2"/>
      <w:lvlText w:val="%2."/>
      <w:lvlJc w:val="left"/>
      <w:pPr>
        <w:tabs>
          <w:tab w:val="num" w:pos="680"/>
        </w:tabs>
        <w:ind w:left="680" w:hanging="340"/>
      </w:pPr>
      <w:rPr>
        <w:rFonts w:hint="default"/>
        <w:color w:val="FF8200" w:themeColor="text2"/>
      </w:rPr>
    </w:lvl>
    <w:lvl w:ilvl="2">
      <w:start w:val="1"/>
      <w:numFmt w:val="lowerRoman"/>
      <w:pStyle w:val="AlphaNumBullet3"/>
      <w:lvlText w:val="%3."/>
      <w:lvlJc w:val="left"/>
      <w:pPr>
        <w:tabs>
          <w:tab w:val="num" w:pos="1021"/>
        </w:tabs>
        <w:ind w:left="1021" w:hanging="341"/>
      </w:pPr>
      <w:rPr>
        <w:rFonts w:hint="default"/>
        <w:color w:val="FF8200" w:themeColor="text2"/>
      </w:rPr>
    </w:lvl>
    <w:lvl w:ilvl="3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abstractNum w:abstractNumId="32" w15:restartNumberingAfterBreak="0">
    <w:nsid w:val="7A586721"/>
    <w:multiLevelType w:val="multilevel"/>
    <w:tmpl w:val="B0EE10D0"/>
    <w:lvl w:ilvl="0">
      <w:start w:val="1"/>
      <w:numFmt w:val="upperLetter"/>
      <w:pStyle w:val="AppHead1"/>
      <w:lvlText w:val="%1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1">
      <w:start w:val="1"/>
      <w:numFmt w:val="decimal"/>
      <w:pStyle w:val="AppHead2"/>
      <w:lvlText w:val="%1.%2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2">
      <w:start w:val="1"/>
      <w:numFmt w:val="decimal"/>
      <w:pStyle w:val="AppHead3"/>
      <w:lvlText w:val="%1.%2.%3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3">
      <w:start w:val="1"/>
      <w:numFmt w:val="decimal"/>
      <w:pStyle w:val="AppHead4"/>
      <w:lvlText w:val="%1.%2.%3.%4"/>
      <w:lvlJc w:val="right"/>
      <w:pPr>
        <w:tabs>
          <w:tab w:val="num" w:pos="0"/>
        </w:tabs>
        <w:ind w:left="0" w:hanging="142"/>
      </w:pPr>
      <w:rPr>
        <w:rFonts w:hint="default"/>
      </w:rPr>
    </w:lvl>
    <w:lvl w:ilvl="4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Text w:val="%7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%8"/>
      <w:lvlJc w:val="left"/>
      <w:pPr>
        <w:ind w:left="0" w:firstLine="0"/>
      </w:pPr>
      <w:rPr>
        <w:rFonts w:hint="default"/>
      </w:rPr>
    </w:lvl>
    <w:lvl w:ilvl="8">
      <w:start w:val="1"/>
      <w:numFmt w:val="none"/>
      <w:lvlText w:val=""/>
      <w:lvlJc w:val="left"/>
      <w:pPr>
        <w:ind w:left="0" w:firstLine="0"/>
      </w:pPr>
      <w:rPr>
        <w:rFonts w:hint="default"/>
      </w:rPr>
    </w:lvl>
  </w:abstractNum>
  <w:num w:numId="1" w16cid:durableId="2043555871">
    <w:abstractNumId w:val="22"/>
  </w:num>
  <w:num w:numId="2" w16cid:durableId="1180781056">
    <w:abstractNumId w:val="19"/>
  </w:num>
  <w:num w:numId="3" w16cid:durableId="734667903">
    <w:abstractNumId w:val="31"/>
  </w:num>
  <w:num w:numId="4" w16cid:durableId="1531531950">
    <w:abstractNumId w:val="32"/>
  </w:num>
  <w:num w:numId="5" w16cid:durableId="85536854">
    <w:abstractNumId w:val="19"/>
  </w:num>
  <w:num w:numId="6" w16cid:durableId="323778197">
    <w:abstractNumId w:val="22"/>
  </w:num>
  <w:num w:numId="7" w16cid:durableId="664935350">
    <w:abstractNumId w:val="24"/>
  </w:num>
  <w:num w:numId="8" w16cid:durableId="2109545374">
    <w:abstractNumId w:val="30"/>
  </w:num>
  <w:num w:numId="9" w16cid:durableId="124010167">
    <w:abstractNumId w:val="14"/>
  </w:num>
  <w:num w:numId="10" w16cid:durableId="214508392">
    <w:abstractNumId w:val="9"/>
  </w:num>
  <w:num w:numId="11" w16cid:durableId="1737435849">
    <w:abstractNumId w:val="7"/>
  </w:num>
  <w:num w:numId="12" w16cid:durableId="102189683">
    <w:abstractNumId w:val="6"/>
  </w:num>
  <w:num w:numId="13" w16cid:durableId="1568953135">
    <w:abstractNumId w:val="5"/>
  </w:num>
  <w:num w:numId="14" w16cid:durableId="1718428018">
    <w:abstractNumId w:val="4"/>
  </w:num>
  <w:num w:numId="15" w16cid:durableId="1451239923">
    <w:abstractNumId w:val="8"/>
  </w:num>
  <w:num w:numId="16" w16cid:durableId="652485875">
    <w:abstractNumId w:val="3"/>
  </w:num>
  <w:num w:numId="17" w16cid:durableId="558132161">
    <w:abstractNumId w:val="2"/>
  </w:num>
  <w:num w:numId="18" w16cid:durableId="2039768409">
    <w:abstractNumId w:val="1"/>
  </w:num>
  <w:num w:numId="19" w16cid:durableId="1472602091">
    <w:abstractNumId w:val="0"/>
  </w:num>
  <w:num w:numId="20" w16cid:durableId="1155298221">
    <w:abstractNumId w:val="11"/>
  </w:num>
  <w:num w:numId="21" w16cid:durableId="1344210401">
    <w:abstractNumId w:val="20"/>
  </w:num>
  <w:num w:numId="22" w16cid:durableId="948119170">
    <w:abstractNumId w:val="13"/>
  </w:num>
  <w:num w:numId="23" w16cid:durableId="989602922">
    <w:abstractNumId w:val="24"/>
  </w:num>
  <w:num w:numId="24" w16cid:durableId="1292442241">
    <w:abstractNumId w:val="24"/>
  </w:num>
  <w:num w:numId="25" w16cid:durableId="2085250697">
    <w:abstractNumId w:val="24"/>
  </w:num>
  <w:num w:numId="26" w16cid:durableId="296028325">
    <w:abstractNumId w:val="10"/>
  </w:num>
  <w:num w:numId="27" w16cid:durableId="1802919782">
    <w:abstractNumId w:val="25"/>
  </w:num>
  <w:num w:numId="28" w16cid:durableId="1626739103">
    <w:abstractNumId w:val="16"/>
  </w:num>
  <w:num w:numId="29" w16cid:durableId="1350135075">
    <w:abstractNumId w:val="28"/>
  </w:num>
  <w:num w:numId="30" w16cid:durableId="591209455">
    <w:abstractNumId w:val="21"/>
  </w:num>
  <w:num w:numId="31" w16cid:durableId="94323953">
    <w:abstractNumId w:val="18"/>
  </w:num>
  <w:num w:numId="32" w16cid:durableId="1939022051">
    <w:abstractNumId w:val="29"/>
  </w:num>
  <w:num w:numId="33" w16cid:durableId="1883589210">
    <w:abstractNumId w:val="27"/>
  </w:num>
  <w:num w:numId="34" w16cid:durableId="1132288925">
    <w:abstractNumId w:val="23"/>
  </w:num>
  <w:num w:numId="35" w16cid:durableId="1270551327">
    <w:abstractNumId w:val="26"/>
  </w:num>
  <w:num w:numId="36" w16cid:durableId="1383023877">
    <w:abstractNumId w:val="15"/>
  </w:num>
  <w:num w:numId="37" w16cid:durableId="500237282">
    <w:abstractNumId w:val="24"/>
  </w:num>
  <w:numIdMacAtCleanup w:val="9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proofState w:spelling="clean" w:grammar="clean"/>
  <w:attachedTemplate r:id="rId1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5A6E0D"/>
    <w:rsid w:val="00003A00"/>
    <w:rsid w:val="000041CA"/>
    <w:rsid w:val="00004B94"/>
    <w:rsid w:val="00006587"/>
    <w:rsid w:val="0001096A"/>
    <w:rsid w:val="000125A1"/>
    <w:rsid w:val="00013EA8"/>
    <w:rsid w:val="000170EC"/>
    <w:rsid w:val="00020299"/>
    <w:rsid w:val="000343D7"/>
    <w:rsid w:val="000345C7"/>
    <w:rsid w:val="000537CF"/>
    <w:rsid w:val="000672FB"/>
    <w:rsid w:val="0006764F"/>
    <w:rsid w:val="000711D1"/>
    <w:rsid w:val="0009764F"/>
    <w:rsid w:val="000A17CB"/>
    <w:rsid w:val="000A2704"/>
    <w:rsid w:val="000A460D"/>
    <w:rsid w:val="000A4E35"/>
    <w:rsid w:val="000B70A9"/>
    <w:rsid w:val="000C6725"/>
    <w:rsid w:val="000C7A6F"/>
    <w:rsid w:val="000D055E"/>
    <w:rsid w:val="000D238B"/>
    <w:rsid w:val="000D354E"/>
    <w:rsid w:val="000E3305"/>
    <w:rsid w:val="000E50B9"/>
    <w:rsid w:val="000E52BD"/>
    <w:rsid w:val="000F2D3D"/>
    <w:rsid w:val="00112CCB"/>
    <w:rsid w:val="00113FAB"/>
    <w:rsid w:val="00115822"/>
    <w:rsid w:val="001255EF"/>
    <w:rsid w:val="00126A2D"/>
    <w:rsid w:val="00133482"/>
    <w:rsid w:val="0014076A"/>
    <w:rsid w:val="00141FF2"/>
    <w:rsid w:val="001475B3"/>
    <w:rsid w:val="00152755"/>
    <w:rsid w:val="0015312D"/>
    <w:rsid w:val="00162264"/>
    <w:rsid w:val="00162DA4"/>
    <w:rsid w:val="0016532E"/>
    <w:rsid w:val="001710DD"/>
    <w:rsid w:val="00172579"/>
    <w:rsid w:val="00176A70"/>
    <w:rsid w:val="00180354"/>
    <w:rsid w:val="0018364B"/>
    <w:rsid w:val="00184014"/>
    <w:rsid w:val="00184990"/>
    <w:rsid w:val="0019565D"/>
    <w:rsid w:val="001A15EE"/>
    <w:rsid w:val="001A2487"/>
    <w:rsid w:val="001A6022"/>
    <w:rsid w:val="001B36D9"/>
    <w:rsid w:val="001B769D"/>
    <w:rsid w:val="001C1280"/>
    <w:rsid w:val="001C4090"/>
    <w:rsid w:val="001D412C"/>
    <w:rsid w:val="001E1847"/>
    <w:rsid w:val="001E3B77"/>
    <w:rsid w:val="001E3F0E"/>
    <w:rsid w:val="001E660B"/>
    <w:rsid w:val="001E7722"/>
    <w:rsid w:val="001E7B00"/>
    <w:rsid w:val="001F03E2"/>
    <w:rsid w:val="001F1375"/>
    <w:rsid w:val="001F4921"/>
    <w:rsid w:val="001F5965"/>
    <w:rsid w:val="001F61F5"/>
    <w:rsid w:val="00201F3B"/>
    <w:rsid w:val="0020649B"/>
    <w:rsid w:val="002071FA"/>
    <w:rsid w:val="002110DB"/>
    <w:rsid w:val="00213108"/>
    <w:rsid w:val="00214282"/>
    <w:rsid w:val="002177CE"/>
    <w:rsid w:val="00221649"/>
    <w:rsid w:val="00224FA9"/>
    <w:rsid w:val="0022712C"/>
    <w:rsid w:val="00227BA7"/>
    <w:rsid w:val="002368C5"/>
    <w:rsid w:val="00237382"/>
    <w:rsid w:val="002412B8"/>
    <w:rsid w:val="00245E0E"/>
    <w:rsid w:val="0025489E"/>
    <w:rsid w:val="00255298"/>
    <w:rsid w:val="00260759"/>
    <w:rsid w:val="002708F5"/>
    <w:rsid w:val="00272BF2"/>
    <w:rsid w:val="00275E16"/>
    <w:rsid w:val="0028268B"/>
    <w:rsid w:val="00282F0D"/>
    <w:rsid w:val="002A7980"/>
    <w:rsid w:val="002B450B"/>
    <w:rsid w:val="002C482B"/>
    <w:rsid w:val="002C4F97"/>
    <w:rsid w:val="002C6D4F"/>
    <w:rsid w:val="002D0D13"/>
    <w:rsid w:val="002D5008"/>
    <w:rsid w:val="002E413E"/>
    <w:rsid w:val="002F1B8E"/>
    <w:rsid w:val="002F337F"/>
    <w:rsid w:val="002F4726"/>
    <w:rsid w:val="002F6411"/>
    <w:rsid w:val="00300248"/>
    <w:rsid w:val="00301AC8"/>
    <w:rsid w:val="00303266"/>
    <w:rsid w:val="00303A10"/>
    <w:rsid w:val="00306253"/>
    <w:rsid w:val="003075C6"/>
    <w:rsid w:val="003166E3"/>
    <w:rsid w:val="00326234"/>
    <w:rsid w:val="00326A8C"/>
    <w:rsid w:val="0033044F"/>
    <w:rsid w:val="0034634D"/>
    <w:rsid w:val="0034739C"/>
    <w:rsid w:val="003535D4"/>
    <w:rsid w:val="0035554B"/>
    <w:rsid w:val="00364CD8"/>
    <w:rsid w:val="00364E7B"/>
    <w:rsid w:val="00372F66"/>
    <w:rsid w:val="003766C5"/>
    <w:rsid w:val="00383BCA"/>
    <w:rsid w:val="003855C8"/>
    <w:rsid w:val="003942C3"/>
    <w:rsid w:val="003A0291"/>
    <w:rsid w:val="003A6961"/>
    <w:rsid w:val="003B3D63"/>
    <w:rsid w:val="003B495A"/>
    <w:rsid w:val="003C07F9"/>
    <w:rsid w:val="003C387A"/>
    <w:rsid w:val="003D0118"/>
    <w:rsid w:val="00400E40"/>
    <w:rsid w:val="004062F4"/>
    <w:rsid w:val="00413BBF"/>
    <w:rsid w:val="00414B08"/>
    <w:rsid w:val="004151AD"/>
    <w:rsid w:val="00421979"/>
    <w:rsid w:val="00425C0C"/>
    <w:rsid w:val="00432B3E"/>
    <w:rsid w:val="004373E8"/>
    <w:rsid w:val="00450206"/>
    <w:rsid w:val="00451605"/>
    <w:rsid w:val="004516B8"/>
    <w:rsid w:val="00451CB2"/>
    <w:rsid w:val="00452341"/>
    <w:rsid w:val="0045258D"/>
    <w:rsid w:val="004546EC"/>
    <w:rsid w:val="004648E6"/>
    <w:rsid w:val="00467260"/>
    <w:rsid w:val="00471D20"/>
    <w:rsid w:val="00472E72"/>
    <w:rsid w:val="004738A5"/>
    <w:rsid w:val="00474C91"/>
    <w:rsid w:val="0049056F"/>
    <w:rsid w:val="00493598"/>
    <w:rsid w:val="00494F21"/>
    <w:rsid w:val="004956E3"/>
    <w:rsid w:val="004A1348"/>
    <w:rsid w:val="004B3F40"/>
    <w:rsid w:val="004B6243"/>
    <w:rsid w:val="004C4D86"/>
    <w:rsid w:val="004D058F"/>
    <w:rsid w:val="004D376F"/>
    <w:rsid w:val="004D49C5"/>
    <w:rsid w:val="004D7793"/>
    <w:rsid w:val="004E2E9E"/>
    <w:rsid w:val="004E3B4C"/>
    <w:rsid w:val="004E5103"/>
    <w:rsid w:val="004E67AD"/>
    <w:rsid w:val="004F412D"/>
    <w:rsid w:val="00501B39"/>
    <w:rsid w:val="00505F5C"/>
    <w:rsid w:val="00512A89"/>
    <w:rsid w:val="00514A63"/>
    <w:rsid w:val="00515804"/>
    <w:rsid w:val="00536C3A"/>
    <w:rsid w:val="00537052"/>
    <w:rsid w:val="005408DC"/>
    <w:rsid w:val="00540DDE"/>
    <w:rsid w:val="00540F52"/>
    <w:rsid w:val="005522B4"/>
    <w:rsid w:val="0057125C"/>
    <w:rsid w:val="00577663"/>
    <w:rsid w:val="00581AFB"/>
    <w:rsid w:val="00581E1C"/>
    <w:rsid w:val="005820AD"/>
    <w:rsid w:val="00583041"/>
    <w:rsid w:val="0058455E"/>
    <w:rsid w:val="0059270B"/>
    <w:rsid w:val="005A26B4"/>
    <w:rsid w:val="005A6E0D"/>
    <w:rsid w:val="005A706D"/>
    <w:rsid w:val="005B232D"/>
    <w:rsid w:val="005B30A6"/>
    <w:rsid w:val="005C7B64"/>
    <w:rsid w:val="005D2A05"/>
    <w:rsid w:val="005D3AF4"/>
    <w:rsid w:val="005D7F2B"/>
    <w:rsid w:val="005E1632"/>
    <w:rsid w:val="005F7D7E"/>
    <w:rsid w:val="006054B0"/>
    <w:rsid w:val="00607B01"/>
    <w:rsid w:val="0061128C"/>
    <w:rsid w:val="006121A3"/>
    <w:rsid w:val="00617F0C"/>
    <w:rsid w:val="006228C9"/>
    <w:rsid w:val="00624D6E"/>
    <w:rsid w:val="00634E39"/>
    <w:rsid w:val="00637707"/>
    <w:rsid w:val="0064205F"/>
    <w:rsid w:val="00653005"/>
    <w:rsid w:val="00653464"/>
    <w:rsid w:val="00654223"/>
    <w:rsid w:val="00654A00"/>
    <w:rsid w:val="00657AAF"/>
    <w:rsid w:val="006644CB"/>
    <w:rsid w:val="0066535F"/>
    <w:rsid w:val="006664EB"/>
    <w:rsid w:val="00667906"/>
    <w:rsid w:val="00667BC0"/>
    <w:rsid w:val="0067072B"/>
    <w:rsid w:val="006804AB"/>
    <w:rsid w:val="0068057A"/>
    <w:rsid w:val="00682AAA"/>
    <w:rsid w:val="006836DC"/>
    <w:rsid w:val="00684C33"/>
    <w:rsid w:val="006911FB"/>
    <w:rsid w:val="0069774A"/>
    <w:rsid w:val="006A0609"/>
    <w:rsid w:val="006B7429"/>
    <w:rsid w:val="006D2507"/>
    <w:rsid w:val="006D3A53"/>
    <w:rsid w:val="006D4A00"/>
    <w:rsid w:val="006D592E"/>
    <w:rsid w:val="006D7107"/>
    <w:rsid w:val="006E2007"/>
    <w:rsid w:val="006E2EA9"/>
    <w:rsid w:val="006E54BD"/>
    <w:rsid w:val="006F2CCA"/>
    <w:rsid w:val="006F3F37"/>
    <w:rsid w:val="006F7835"/>
    <w:rsid w:val="00703279"/>
    <w:rsid w:val="00705FB8"/>
    <w:rsid w:val="00711453"/>
    <w:rsid w:val="0072026F"/>
    <w:rsid w:val="00722371"/>
    <w:rsid w:val="00722C54"/>
    <w:rsid w:val="0072550A"/>
    <w:rsid w:val="007267C1"/>
    <w:rsid w:val="00734564"/>
    <w:rsid w:val="0074709B"/>
    <w:rsid w:val="00747DD8"/>
    <w:rsid w:val="00753797"/>
    <w:rsid w:val="00756CD1"/>
    <w:rsid w:val="00765FC8"/>
    <w:rsid w:val="007667DF"/>
    <w:rsid w:val="00771CA0"/>
    <w:rsid w:val="00771F31"/>
    <w:rsid w:val="007767B7"/>
    <w:rsid w:val="00785319"/>
    <w:rsid w:val="00791AA1"/>
    <w:rsid w:val="00794CFA"/>
    <w:rsid w:val="007A47BC"/>
    <w:rsid w:val="007B1818"/>
    <w:rsid w:val="007B7533"/>
    <w:rsid w:val="007C6C8F"/>
    <w:rsid w:val="007D1CA5"/>
    <w:rsid w:val="007D3DD6"/>
    <w:rsid w:val="007D44B9"/>
    <w:rsid w:val="007E12F9"/>
    <w:rsid w:val="007E34AE"/>
    <w:rsid w:val="007E6BFE"/>
    <w:rsid w:val="007E7EB3"/>
    <w:rsid w:val="007F0958"/>
    <w:rsid w:val="007F2EDE"/>
    <w:rsid w:val="007F4A0B"/>
    <w:rsid w:val="0081128D"/>
    <w:rsid w:val="00815032"/>
    <w:rsid w:val="00821203"/>
    <w:rsid w:val="00821BCA"/>
    <w:rsid w:val="0082303C"/>
    <w:rsid w:val="00823BC8"/>
    <w:rsid w:val="00823CB0"/>
    <w:rsid w:val="0083070E"/>
    <w:rsid w:val="008339D4"/>
    <w:rsid w:val="00834AFC"/>
    <w:rsid w:val="00834F72"/>
    <w:rsid w:val="00835705"/>
    <w:rsid w:val="00842B8A"/>
    <w:rsid w:val="00856B4C"/>
    <w:rsid w:val="00857748"/>
    <w:rsid w:val="00861B99"/>
    <w:rsid w:val="00861BED"/>
    <w:rsid w:val="00865636"/>
    <w:rsid w:val="00870518"/>
    <w:rsid w:val="00871823"/>
    <w:rsid w:val="0088274B"/>
    <w:rsid w:val="00885DBD"/>
    <w:rsid w:val="0088708F"/>
    <w:rsid w:val="00890591"/>
    <w:rsid w:val="00897006"/>
    <w:rsid w:val="008A0786"/>
    <w:rsid w:val="008A180C"/>
    <w:rsid w:val="008A3114"/>
    <w:rsid w:val="008E10D9"/>
    <w:rsid w:val="008E46E7"/>
    <w:rsid w:val="008E7796"/>
    <w:rsid w:val="008F0612"/>
    <w:rsid w:val="008F2189"/>
    <w:rsid w:val="009009D1"/>
    <w:rsid w:val="00900C1F"/>
    <w:rsid w:val="00905976"/>
    <w:rsid w:val="0091017F"/>
    <w:rsid w:val="00923366"/>
    <w:rsid w:val="0092593D"/>
    <w:rsid w:val="009341FA"/>
    <w:rsid w:val="00941E8C"/>
    <w:rsid w:val="00942272"/>
    <w:rsid w:val="00944C91"/>
    <w:rsid w:val="0094513F"/>
    <w:rsid w:val="00952455"/>
    <w:rsid w:val="009547E2"/>
    <w:rsid w:val="00956FD3"/>
    <w:rsid w:val="00961E85"/>
    <w:rsid w:val="00973D95"/>
    <w:rsid w:val="00974426"/>
    <w:rsid w:val="00977053"/>
    <w:rsid w:val="0097713D"/>
    <w:rsid w:val="009814D5"/>
    <w:rsid w:val="00984946"/>
    <w:rsid w:val="00985D74"/>
    <w:rsid w:val="0099535C"/>
    <w:rsid w:val="009960A9"/>
    <w:rsid w:val="009A2AAB"/>
    <w:rsid w:val="009A4E0D"/>
    <w:rsid w:val="009B0198"/>
    <w:rsid w:val="009B34D9"/>
    <w:rsid w:val="009B77E5"/>
    <w:rsid w:val="009C32C1"/>
    <w:rsid w:val="009C3F82"/>
    <w:rsid w:val="009D5718"/>
    <w:rsid w:val="009E12F9"/>
    <w:rsid w:val="009F0BBA"/>
    <w:rsid w:val="00A0442A"/>
    <w:rsid w:val="00A141D9"/>
    <w:rsid w:val="00A41436"/>
    <w:rsid w:val="00A418D7"/>
    <w:rsid w:val="00A41EA6"/>
    <w:rsid w:val="00A50AB7"/>
    <w:rsid w:val="00A53C3B"/>
    <w:rsid w:val="00A53F1B"/>
    <w:rsid w:val="00A55398"/>
    <w:rsid w:val="00A60AE8"/>
    <w:rsid w:val="00A711CD"/>
    <w:rsid w:val="00A72151"/>
    <w:rsid w:val="00A72E03"/>
    <w:rsid w:val="00A76E6D"/>
    <w:rsid w:val="00A857DE"/>
    <w:rsid w:val="00A92508"/>
    <w:rsid w:val="00A92C2C"/>
    <w:rsid w:val="00AA08A3"/>
    <w:rsid w:val="00AA17AF"/>
    <w:rsid w:val="00AA4C03"/>
    <w:rsid w:val="00AB3E24"/>
    <w:rsid w:val="00AC1A71"/>
    <w:rsid w:val="00AC1D30"/>
    <w:rsid w:val="00AC55A5"/>
    <w:rsid w:val="00AD1386"/>
    <w:rsid w:val="00AD7DB3"/>
    <w:rsid w:val="00AE284F"/>
    <w:rsid w:val="00AE61D9"/>
    <w:rsid w:val="00AF0FFE"/>
    <w:rsid w:val="00AF5CF2"/>
    <w:rsid w:val="00B02C86"/>
    <w:rsid w:val="00B06591"/>
    <w:rsid w:val="00B105DC"/>
    <w:rsid w:val="00B266F7"/>
    <w:rsid w:val="00B27B1A"/>
    <w:rsid w:val="00B30E61"/>
    <w:rsid w:val="00B44D12"/>
    <w:rsid w:val="00B47EB4"/>
    <w:rsid w:val="00B54FC8"/>
    <w:rsid w:val="00B60829"/>
    <w:rsid w:val="00B763EA"/>
    <w:rsid w:val="00B864BB"/>
    <w:rsid w:val="00B927BA"/>
    <w:rsid w:val="00BA07BC"/>
    <w:rsid w:val="00BA3E72"/>
    <w:rsid w:val="00BA4070"/>
    <w:rsid w:val="00BA5E5F"/>
    <w:rsid w:val="00BB05CB"/>
    <w:rsid w:val="00BB555A"/>
    <w:rsid w:val="00BC4CA7"/>
    <w:rsid w:val="00BD292E"/>
    <w:rsid w:val="00BD516D"/>
    <w:rsid w:val="00BE1F3A"/>
    <w:rsid w:val="00BE3260"/>
    <w:rsid w:val="00BF4A69"/>
    <w:rsid w:val="00BF6755"/>
    <w:rsid w:val="00C002BB"/>
    <w:rsid w:val="00C0094F"/>
    <w:rsid w:val="00C045D3"/>
    <w:rsid w:val="00C0572D"/>
    <w:rsid w:val="00C05F7E"/>
    <w:rsid w:val="00C1682B"/>
    <w:rsid w:val="00C17A0B"/>
    <w:rsid w:val="00C21EB7"/>
    <w:rsid w:val="00C32C01"/>
    <w:rsid w:val="00C40AA7"/>
    <w:rsid w:val="00C42B3A"/>
    <w:rsid w:val="00C55E23"/>
    <w:rsid w:val="00C56D53"/>
    <w:rsid w:val="00C638BD"/>
    <w:rsid w:val="00C642E6"/>
    <w:rsid w:val="00C65A9A"/>
    <w:rsid w:val="00C66079"/>
    <w:rsid w:val="00C76629"/>
    <w:rsid w:val="00C8039A"/>
    <w:rsid w:val="00C809EF"/>
    <w:rsid w:val="00CA669B"/>
    <w:rsid w:val="00CB1E37"/>
    <w:rsid w:val="00CB4384"/>
    <w:rsid w:val="00CC6EDF"/>
    <w:rsid w:val="00CF06FA"/>
    <w:rsid w:val="00CF4232"/>
    <w:rsid w:val="00CF6BE0"/>
    <w:rsid w:val="00D033B5"/>
    <w:rsid w:val="00D06915"/>
    <w:rsid w:val="00D10FFA"/>
    <w:rsid w:val="00D14BA7"/>
    <w:rsid w:val="00D15763"/>
    <w:rsid w:val="00D15F50"/>
    <w:rsid w:val="00D2117D"/>
    <w:rsid w:val="00D236EC"/>
    <w:rsid w:val="00D25671"/>
    <w:rsid w:val="00D353FF"/>
    <w:rsid w:val="00D355FE"/>
    <w:rsid w:val="00D36F6B"/>
    <w:rsid w:val="00D40891"/>
    <w:rsid w:val="00D464C9"/>
    <w:rsid w:val="00D549F3"/>
    <w:rsid w:val="00D653AD"/>
    <w:rsid w:val="00D657A9"/>
    <w:rsid w:val="00D75E00"/>
    <w:rsid w:val="00D879C6"/>
    <w:rsid w:val="00D87F3B"/>
    <w:rsid w:val="00D94E46"/>
    <w:rsid w:val="00D95195"/>
    <w:rsid w:val="00DA101A"/>
    <w:rsid w:val="00DC4AE1"/>
    <w:rsid w:val="00DC58D8"/>
    <w:rsid w:val="00DD0484"/>
    <w:rsid w:val="00DD0F8E"/>
    <w:rsid w:val="00DD1CD0"/>
    <w:rsid w:val="00DD273B"/>
    <w:rsid w:val="00DE5A71"/>
    <w:rsid w:val="00DF0F43"/>
    <w:rsid w:val="00E02FC5"/>
    <w:rsid w:val="00E04FBB"/>
    <w:rsid w:val="00E05323"/>
    <w:rsid w:val="00E11677"/>
    <w:rsid w:val="00E17A34"/>
    <w:rsid w:val="00E17BBF"/>
    <w:rsid w:val="00E21352"/>
    <w:rsid w:val="00E2259E"/>
    <w:rsid w:val="00E2315D"/>
    <w:rsid w:val="00E23BE6"/>
    <w:rsid w:val="00E3167B"/>
    <w:rsid w:val="00E366C4"/>
    <w:rsid w:val="00E441A4"/>
    <w:rsid w:val="00E6172A"/>
    <w:rsid w:val="00E77DF6"/>
    <w:rsid w:val="00E806CF"/>
    <w:rsid w:val="00E8234B"/>
    <w:rsid w:val="00E85A69"/>
    <w:rsid w:val="00E86B42"/>
    <w:rsid w:val="00E967F5"/>
    <w:rsid w:val="00EB518A"/>
    <w:rsid w:val="00EB74B7"/>
    <w:rsid w:val="00EC004A"/>
    <w:rsid w:val="00EC2484"/>
    <w:rsid w:val="00F11218"/>
    <w:rsid w:val="00F174E0"/>
    <w:rsid w:val="00F2212E"/>
    <w:rsid w:val="00F2624A"/>
    <w:rsid w:val="00F26485"/>
    <w:rsid w:val="00F268D8"/>
    <w:rsid w:val="00F30DE0"/>
    <w:rsid w:val="00F368D9"/>
    <w:rsid w:val="00F56589"/>
    <w:rsid w:val="00F667D6"/>
    <w:rsid w:val="00F8527B"/>
    <w:rsid w:val="00F85422"/>
    <w:rsid w:val="00F928BD"/>
    <w:rsid w:val="00F940AD"/>
    <w:rsid w:val="00FA0B93"/>
    <w:rsid w:val="00FA5B65"/>
    <w:rsid w:val="00FA66E1"/>
    <w:rsid w:val="00FB04B6"/>
    <w:rsid w:val="00FC18B1"/>
    <w:rsid w:val="00FD2D49"/>
    <w:rsid w:val="00FD4713"/>
    <w:rsid w:val="00FE1B85"/>
    <w:rsid w:val="00FE31CE"/>
    <w:rsid w:val="00FF0210"/>
    <w:rsid w:val="00FF1DCA"/>
    <w:rsid w:val="6261CAE3"/>
    <w:rsid w:val="7BC495E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21091E94"/>
  <w15:chartTrackingRefBased/>
  <w15:docId w15:val="{FB282886-AB00-4800-8FE7-6CAD146EC39E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HAnsi" w:hAnsiTheme="minorHAnsi" w:cstheme="minorBidi"/>
        <w:color w:val="3C3C3C" w:themeColor="text1"/>
        <w:sz w:val="21"/>
        <w:szCs w:val="21"/>
        <w:lang w:val="en-GB" w:eastAsia="en-US" w:bidi="ar-SA"/>
      </w:rPr>
    </w:rPrDefault>
    <w:pPrDefault>
      <w:pPr>
        <w:spacing w:before="120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4" w:qFormat="1"/>
    <w:lsdException w:name="heading 2" w:semiHidden="1" w:uiPriority="4" w:unhideWhenUsed="1" w:qFormat="1"/>
    <w:lsdException w:name="heading 3" w:semiHidden="1" w:uiPriority="4" w:unhideWhenUsed="1"/>
    <w:lsdException w:name="heading 4" w:semiHidden="1" w:uiPriority="4" w:unhideWhenUsed="1"/>
    <w:lsdException w:name="heading 5" w:semiHidden="1" w:uiPriority="4" w:unhideWhenUsed="1" w:qFormat="1"/>
    <w:lsdException w:name="heading 6" w:semiHidden="1" w:uiPriority="4" w:unhideWhenUsed="1" w:qFormat="1"/>
    <w:lsdException w:name="heading 7" w:semiHidden="1" w:uiPriority="4" w:unhideWhenUsed="1" w:qFormat="1"/>
    <w:lsdException w:name="heading 8" w:semiHidden="1" w:uiPriority="4" w:unhideWhenUsed="1" w:qFormat="1"/>
    <w:lsdException w:name="heading 9" w:semiHidden="1" w:uiPriority="4" w:unhideWhenUsed="1" w:qFormat="1"/>
    <w:lsdException w:name="index 1" w:semiHidden="1"/>
    <w:lsdException w:name="index 2" w:semiHidden="1"/>
    <w:lsdException w:name="index 3" w:semiHidden="1"/>
    <w:lsdException w:name="index 4" w:semiHidden="1"/>
    <w:lsdException w:name="index 5" w:semiHidden="1"/>
    <w:lsdException w:name="index 6" w:semiHidden="1"/>
    <w:lsdException w:name="index 7" w:semiHidden="1"/>
    <w:lsdException w:name="index 8" w:semiHidden="1"/>
    <w:lsdException w:name="index 9" w:semiHidden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/>
    <w:lsdException w:name="footnote text" w:semiHidden="1" w:uiPriority="35" w:unhideWhenUsed="1"/>
    <w:lsdException w:name="annotation text" w:semiHidden="1" w:unhideWhenUsed="1"/>
    <w:lsdException w:name="header" w:semiHidden="1" w:uiPriority="36" w:unhideWhenUsed="1"/>
    <w:lsdException w:name="footer" w:semiHidden="1" w:uiPriority="36" w:unhideWhenUsed="1"/>
    <w:lsdException w:name="index heading" w:semiHidden="1"/>
    <w:lsdException w:name="caption" w:semiHidden="1" w:uiPriority="7" w:unhideWhenUsed="1"/>
    <w:lsdException w:name="table of figures" w:semiHidden="1" w:unhideWhenUsed="1"/>
    <w:lsdException w:name="envelope address" w:semiHidden="1"/>
    <w:lsdException w:name="envelope return" w:semiHidden="1"/>
    <w:lsdException w:name="footnote reference" w:semiHidden="1" w:uiPriority="35" w:unhideWhenUsed="1"/>
    <w:lsdException w:name="annotation reference" w:semiHidden="1" w:unhideWhenUsed="1"/>
    <w:lsdException w:name="line number" w:semiHidden="1"/>
    <w:lsdException w:name="page number" w:semiHidden="1"/>
    <w:lsdException w:name="endnote reference" w:semiHidden="1"/>
    <w:lsdException w:name="endnote text" w:semiHidden="1"/>
    <w:lsdException w:name="table of authorities" w:semiHidden="1"/>
    <w:lsdException w:name="macro" w:semiHidden="1"/>
    <w:lsdException w:name="toa heading" w:semiHidden="1"/>
    <w:lsdException w:name="List" w:semiHidden="1"/>
    <w:lsdException w:name="List Bullet" w:semiHidden="1"/>
    <w:lsdException w:name="List Number" w:semiHidden="1"/>
    <w:lsdException w:name="List 2" w:semiHidden="1"/>
    <w:lsdException w:name="List 3" w:semiHidden="1"/>
    <w:lsdException w:name="List 4" w:semiHidden="1"/>
    <w:lsdException w:name="List 5" w:semiHidden="1"/>
    <w:lsdException w:name="List Bullet 2" w:semiHidden="1"/>
    <w:lsdException w:name="List Bullet 3" w:semiHidden="1"/>
    <w:lsdException w:name="List Bullet 4" w:semiHidden="1"/>
    <w:lsdException w:name="List Bullet 5" w:semiHidden="1"/>
    <w:lsdException w:name="List Number 2" w:semiHidden="1"/>
    <w:lsdException w:name="List Number 3" w:semiHidden="1"/>
    <w:lsdException w:name="List Number 4" w:semiHidden="1"/>
    <w:lsdException w:name="List Number 5" w:semiHidden="1"/>
    <w:lsdException w:name="Title" w:semiHidden="1" w:uiPriority="10" w:qFormat="1"/>
    <w:lsdException w:name="Closing" w:semiHidden="1"/>
    <w:lsdException w:name="Signature" w:semiHidden="1"/>
    <w:lsdException w:name="Default Paragraph Font" w:semiHidden="1" w:uiPriority="1" w:unhideWhenUsed="1"/>
    <w:lsdException w:name="Body Text" w:semiHidden="1"/>
    <w:lsdException w:name="Body Text Indent" w:semiHidden="1"/>
    <w:lsdException w:name="List Continue" w:semiHidden="1"/>
    <w:lsdException w:name="List Continue 2" w:semiHidden="1"/>
    <w:lsdException w:name="List Continue 3" w:semiHidden="1"/>
    <w:lsdException w:name="List Continue 4" w:semiHidden="1"/>
    <w:lsdException w:name="List Continue 5" w:semiHidden="1"/>
    <w:lsdException w:name="Message Header" w:semiHidden="1"/>
    <w:lsdException w:name="Subtitle" w:semiHidden="1" w:uiPriority="11" w:qFormat="1"/>
    <w:lsdException w:name="Salutation" w:semiHidden="1"/>
    <w:lsdException w:name="Date" w:semiHidden="1"/>
    <w:lsdException w:name="Body Text First Indent" w:semiHidden="1"/>
    <w:lsdException w:name="Body Text First Indent 2" w:semiHidden="1"/>
    <w:lsdException w:name="Note Heading" w:semiHidden="1"/>
    <w:lsdException w:name="Body Text 2" w:semiHidden="1"/>
    <w:lsdException w:name="Body Text 3" w:semiHidden="1"/>
    <w:lsdException w:name="Body Text Indent 2" w:semiHidden="1"/>
    <w:lsdException w:name="Body Text Indent 3" w:semiHidden="1"/>
    <w:lsdException w:name="Block Text" w:semiHidden="1"/>
    <w:lsdException w:name="Hyperlink" w:semiHidden="1" w:unhideWhenUsed="1"/>
    <w:lsdException w:name="FollowedHyperlink" w:semiHidden="1" w:uiPriority="37" w:unhideWhenUsed="1"/>
    <w:lsdException w:name="Strong" w:semiHidden="1" w:uiPriority="22" w:qFormat="1"/>
    <w:lsdException w:name="Emphasis" w:semiHidden="1" w:uiPriority="20" w:qFormat="1"/>
    <w:lsdException w:name="Document Map" w:semiHidden="1"/>
    <w:lsdException w:name="Plain Text" w:semiHidden="1"/>
    <w:lsdException w:name="E-mail Signature" w:semiHidden="1"/>
    <w:lsdException w:name="HTML Top of Form" w:semiHidden="1" w:unhideWhenUsed="1"/>
    <w:lsdException w:name="HTML Bottom of Form" w:semiHidden="1" w:unhideWhenUsed="1"/>
    <w:lsdException w:name="Normal (Web)" w:semiHidden="1"/>
    <w:lsdException w:name="HTML Acronym" w:semiHidden="1"/>
    <w:lsdException w:name="HTML Address" w:semiHidden="1"/>
    <w:lsdException w:name="HTML Cite" w:semiHidden="1"/>
    <w:lsdException w:name="HTML Code" w:semiHidden="1"/>
    <w:lsdException w:name="HTML Definition" w:semiHidden="1"/>
    <w:lsdException w:name="HTML Keyboard" w:semiHidden="1"/>
    <w:lsdException w:name="HTML Preformatted" w:semiHidden="1"/>
    <w:lsdException w:name="HTML Sample" w:semiHidden="1"/>
    <w:lsdException w:name="HTML Typewriter" w:semiHidden="1"/>
    <w:lsdException w:name="HTML Variable" w:semiHidden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0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semiHidden="1" w:uiPriority="29" w:qFormat="1"/>
    <w:lsdException w:name="Intense Quote" w:semiHidden="1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qFormat="1"/>
    <w:lsdException w:name="Intense Emphasis" w:semiHidden="1" w:uiPriority="21" w:qFormat="1"/>
    <w:lsdException w:name="Subtle Reference" w:semiHidden="1" w:uiPriority="31"/>
    <w:lsdException w:name="Intense Reference" w:semiHidden="1" w:uiPriority="32" w:qFormat="1"/>
    <w:lsdException w:name="Book Title" w:semiHidden="1" w:uiPriority="33" w:qFormat="1"/>
    <w:lsdException w:name="Bibliography" w:semiHidden="1" w:uiPriority="37"/>
    <w:lsdException w:name="TOC Heading" w:semiHidden="1" w:uiPriority="38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/>
    <w:lsdException w:name="Smart Hyperlink" w:semiHidden="1"/>
    <w:lsdException w:name="Hashtag" w:semiHidden="1"/>
    <w:lsdException w:name="Unresolved Mention" w:semiHidden="1"/>
    <w:lsdException w:name="Smart Link" w:semiHidden="1"/>
  </w:latentStyles>
  <w:style w:type="paragraph" w:default="1" w:styleId="Normal">
    <w:name w:val="Normal"/>
    <w:aliases w:val="±BodyText"/>
    <w:qFormat/>
    <w:rsid w:val="001E7722"/>
  </w:style>
  <w:style w:type="paragraph" w:styleId="Heading1">
    <w:name w:val="heading 1"/>
    <w:aliases w:val="±Head1"/>
    <w:basedOn w:val="Head1NonToc"/>
    <w:next w:val="Normal"/>
    <w:link w:val="Heading1Char"/>
    <w:uiPriority w:val="4"/>
    <w:semiHidden/>
    <w:qFormat/>
    <w:rsid w:val="00EB74B7"/>
    <w:pPr>
      <w:numPr>
        <w:numId w:val="9"/>
      </w:numPr>
      <w:spacing w:before="600"/>
    </w:pPr>
  </w:style>
  <w:style w:type="paragraph" w:styleId="Heading2">
    <w:name w:val="heading 2"/>
    <w:aliases w:val="±Head2"/>
    <w:basedOn w:val="NoNumHead2"/>
    <w:next w:val="Normal"/>
    <w:link w:val="Heading2Char"/>
    <w:uiPriority w:val="4"/>
    <w:semiHidden/>
    <w:qFormat/>
    <w:rsid w:val="00EB74B7"/>
    <w:pPr>
      <w:numPr>
        <w:ilvl w:val="1"/>
        <w:numId w:val="9"/>
      </w:numPr>
    </w:pPr>
  </w:style>
  <w:style w:type="paragraph" w:styleId="Heading3">
    <w:name w:val="heading 3"/>
    <w:aliases w:val="±Head3"/>
    <w:basedOn w:val="NoNumHead2"/>
    <w:next w:val="Normal"/>
    <w:link w:val="Heading3Char"/>
    <w:uiPriority w:val="4"/>
    <w:semiHidden/>
    <w:rsid w:val="00EB74B7"/>
    <w:pPr>
      <w:numPr>
        <w:ilvl w:val="2"/>
        <w:numId w:val="9"/>
      </w:numPr>
      <w:outlineLvl w:val="2"/>
    </w:pPr>
    <w:rPr>
      <w:sz w:val="24"/>
    </w:rPr>
  </w:style>
  <w:style w:type="paragraph" w:styleId="Heading4">
    <w:name w:val="heading 4"/>
    <w:aliases w:val="±Head4"/>
    <w:basedOn w:val="NoNumHead2"/>
    <w:next w:val="Normal"/>
    <w:link w:val="Heading4Char"/>
    <w:uiPriority w:val="4"/>
    <w:semiHidden/>
    <w:rsid w:val="00EB74B7"/>
    <w:pPr>
      <w:numPr>
        <w:ilvl w:val="3"/>
        <w:numId w:val="9"/>
      </w:numPr>
      <w:outlineLvl w:val="3"/>
    </w:pPr>
    <w:rPr>
      <w:sz w:val="22"/>
    </w:rPr>
  </w:style>
  <w:style w:type="paragraph" w:styleId="Heading5">
    <w:name w:val="heading 5"/>
    <w:aliases w:val="±Head5"/>
    <w:basedOn w:val="NoNumHead2"/>
    <w:next w:val="Normal"/>
    <w:link w:val="Heading5Char"/>
    <w:uiPriority w:val="4"/>
    <w:semiHidden/>
    <w:rsid w:val="00EB74B7"/>
    <w:pPr>
      <w:keepLines/>
      <w:spacing w:after="0"/>
      <w:outlineLvl w:val="4"/>
    </w:pPr>
    <w:rPr>
      <w:rFonts w:eastAsiaTheme="majorEastAsia" w:cstheme="majorBidi"/>
      <w:b w:val="0"/>
    </w:rPr>
  </w:style>
  <w:style w:type="paragraph" w:styleId="Heading6">
    <w:name w:val="heading 6"/>
    <w:aliases w:val="±Head6"/>
    <w:basedOn w:val="NoNumHead2"/>
    <w:next w:val="Normal"/>
    <w:link w:val="Heading6Char"/>
    <w:uiPriority w:val="4"/>
    <w:semiHidden/>
    <w:rsid w:val="00EB74B7"/>
    <w:pPr>
      <w:keepLines/>
      <w:spacing w:after="0"/>
      <w:outlineLvl w:val="5"/>
    </w:pPr>
    <w:rPr>
      <w:rFonts w:eastAsiaTheme="majorEastAsia" w:cstheme="majorBidi"/>
      <w:b w:val="0"/>
      <w:i/>
      <w:iCs/>
    </w:rPr>
  </w:style>
  <w:style w:type="paragraph" w:styleId="Heading7">
    <w:name w:val="heading 7"/>
    <w:aliases w:val="±Head7"/>
    <w:basedOn w:val="NoNumHead2"/>
    <w:next w:val="Normal"/>
    <w:link w:val="Heading7Char"/>
    <w:uiPriority w:val="4"/>
    <w:semiHidden/>
    <w:rsid w:val="00EB74B7"/>
    <w:pPr>
      <w:keepLines/>
      <w:spacing w:after="0"/>
      <w:outlineLvl w:val="6"/>
    </w:pPr>
    <w:rPr>
      <w:rFonts w:eastAsiaTheme="majorEastAsia" w:cstheme="majorBidi"/>
      <w:b w:val="0"/>
      <w:iCs/>
    </w:rPr>
  </w:style>
  <w:style w:type="paragraph" w:styleId="Heading8">
    <w:name w:val="heading 8"/>
    <w:aliases w:val="±Head8"/>
    <w:basedOn w:val="NoNumHead2"/>
    <w:next w:val="Normal"/>
    <w:link w:val="Heading8Char"/>
    <w:uiPriority w:val="4"/>
    <w:semiHidden/>
    <w:rsid w:val="00EB74B7"/>
    <w:pPr>
      <w:keepLines/>
      <w:spacing w:after="0"/>
      <w:outlineLvl w:val="7"/>
    </w:pPr>
    <w:rPr>
      <w:rFonts w:eastAsiaTheme="majorEastAsia" w:cstheme="majorBidi"/>
    </w:rPr>
  </w:style>
  <w:style w:type="paragraph" w:styleId="Heading9">
    <w:name w:val="heading 9"/>
    <w:aliases w:val="±Head9"/>
    <w:basedOn w:val="NoNumHead2"/>
    <w:next w:val="Normal"/>
    <w:link w:val="Heading9Char"/>
    <w:uiPriority w:val="4"/>
    <w:semiHidden/>
    <w:rsid w:val="00EB74B7"/>
    <w:pPr>
      <w:keepLines/>
      <w:spacing w:after="0"/>
      <w:outlineLvl w:val="8"/>
    </w:pPr>
    <w:rPr>
      <w:rFonts w:eastAsiaTheme="majorEastAsia" w:cstheme="majorBidi"/>
      <w:i/>
      <w:iCs/>
    </w:rPr>
  </w:style>
  <w:style w:type="character" w:default="1" w:styleId="DefaultParagraphFont">
    <w:name w:val="Default Paragraph Font"/>
    <w:uiPriority w:val="1"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AlphaNumBullet1">
    <w:name w:val="±AlphaNumBullet1"/>
    <w:basedOn w:val="Normal"/>
    <w:uiPriority w:val="1"/>
    <w:qFormat/>
    <w:rsid w:val="00EB74B7"/>
    <w:pPr>
      <w:numPr>
        <w:numId w:val="3"/>
      </w:numPr>
      <w:spacing w:before="60" w:after="60"/>
    </w:pPr>
  </w:style>
  <w:style w:type="paragraph" w:customStyle="1" w:styleId="AlphaNumBullet2">
    <w:name w:val="±AlphaNumBullet2"/>
    <w:basedOn w:val="Normal"/>
    <w:uiPriority w:val="1"/>
    <w:rsid w:val="00EB74B7"/>
    <w:pPr>
      <w:numPr>
        <w:ilvl w:val="1"/>
        <w:numId w:val="3"/>
      </w:numPr>
      <w:spacing w:before="60" w:after="60"/>
    </w:pPr>
  </w:style>
  <w:style w:type="paragraph" w:customStyle="1" w:styleId="AlphaNumBullet3">
    <w:name w:val="±AlphaNumBullet3"/>
    <w:basedOn w:val="Normal"/>
    <w:uiPriority w:val="1"/>
    <w:rsid w:val="00EB74B7"/>
    <w:pPr>
      <w:numPr>
        <w:ilvl w:val="2"/>
        <w:numId w:val="3"/>
      </w:numPr>
      <w:spacing w:before="60" w:after="60"/>
    </w:pPr>
  </w:style>
  <w:style w:type="paragraph" w:customStyle="1" w:styleId="AppBodyTextNum">
    <w:name w:val="±AppBodyTextNum"/>
    <w:basedOn w:val="Normal"/>
    <w:uiPriority w:val="28"/>
    <w:semiHidden/>
    <w:qFormat/>
    <w:rsid w:val="00EB74B7"/>
  </w:style>
  <w:style w:type="paragraph" w:customStyle="1" w:styleId="AppAlphaNumBullet1">
    <w:name w:val="±AppAlphaNumBullet1"/>
    <w:basedOn w:val="AppBodyTextNum"/>
    <w:uiPriority w:val="28"/>
    <w:semiHidden/>
    <w:qFormat/>
    <w:rsid w:val="00EB74B7"/>
  </w:style>
  <w:style w:type="paragraph" w:customStyle="1" w:styleId="AppAlphaNumBullet2">
    <w:name w:val="±AppAlphaNumBullet2"/>
    <w:basedOn w:val="AppBodyTextNum"/>
    <w:uiPriority w:val="28"/>
    <w:semiHidden/>
    <w:qFormat/>
    <w:rsid w:val="00EB74B7"/>
  </w:style>
  <w:style w:type="paragraph" w:customStyle="1" w:styleId="AppAlphaNumBullet3">
    <w:name w:val="±AppAlphaNumBullet3"/>
    <w:basedOn w:val="AppBodyTextNum"/>
    <w:uiPriority w:val="28"/>
    <w:semiHidden/>
    <w:qFormat/>
    <w:rsid w:val="00EB74B7"/>
  </w:style>
  <w:style w:type="paragraph" w:styleId="NoSpacing">
    <w:name w:val="No Spacing"/>
    <w:aliases w:val="±BaseStyle"/>
    <w:rsid w:val="00EB74B7"/>
    <w:pPr>
      <w:spacing w:before="0"/>
    </w:pPr>
    <w:rPr>
      <w:rFonts w:cs="Arial"/>
      <w:szCs w:val="20"/>
    </w:rPr>
  </w:style>
  <w:style w:type="paragraph" w:customStyle="1" w:styleId="Head1NonToc">
    <w:name w:val="±Head1NonToc"/>
    <w:basedOn w:val="NoSpacing"/>
    <w:next w:val="Normal"/>
    <w:uiPriority w:val="3"/>
    <w:semiHidden/>
    <w:rsid w:val="00EB74B7"/>
    <w:pPr>
      <w:keepNext/>
      <w:spacing w:before="480" w:after="120" w:line="216" w:lineRule="auto"/>
      <w:outlineLvl w:val="0"/>
    </w:pPr>
    <w:rPr>
      <w:rFonts w:asciiTheme="majorHAnsi" w:hAnsiTheme="majorHAnsi"/>
      <w:b/>
      <w:color w:val="28465F"/>
      <w:sz w:val="36"/>
    </w:rPr>
  </w:style>
  <w:style w:type="paragraph" w:customStyle="1" w:styleId="Divider">
    <w:name w:val="±Divider"/>
    <w:basedOn w:val="Head1NonToc"/>
    <w:next w:val="Normal"/>
    <w:uiPriority w:val="5"/>
    <w:semiHidden/>
    <w:rsid w:val="00EB74B7"/>
    <w:rPr>
      <w:sz w:val="72"/>
    </w:rPr>
  </w:style>
  <w:style w:type="paragraph" w:customStyle="1" w:styleId="AppHead1">
    <w:name w:val="±AppHead1"/>
    <w:basedOn w:val="Head1NonToc"/>
    <w:next w:val="Normal"/>
    <w:uiPriority w:val="6"/>
    <w:semiHidden/>
    <w:rsid w:val="00EB74B7"/>
    <w:pPr>
      <w:numPr>
        <w:numId w:val="4"/>
      </w:numPr>
    </w:pPr>
  </w:style>
  <w:style w:type="paragraph" w:customStyle="1" w:styleId="AppHead2">
    <w:name w:val="±AppHead2"/>
    <w:basedOn w:val="Head1NonToc"/>
    <w:next w:val="Normal"/>
    <w:uiPriority w:val="6"/>
    <w:semiHidden/>
    <w:rsid w:val="00EB74B7"/>
    <w:pPr>
      <w:numPr>
        <w:ilvl w:val="1"/>
        <w:numId w:val="4"/>
      </w:numPr>
      <w:outlineLvl w:val="1"/>
    </w:pPr>
    <w:rPr>
      <w:sz w:val="28"/>
    </w:rPr>
  </w:style>
  <w:style w:type="paragraph" w:customStyle="1" w:styleId="AppHead3">
    <w:name w:val="±AppHead3"/>
    <w:basedOn w:val="Head1NonToc"/>
    <w:next w:val="Normal"/>
    <w:uiPriority w:val="6"/>
    <w:semiHidden/>
    <w:rsid w:val="00EB74B7"/>
    <w:pPr>
      <w:numPr>
        <w:ilvl w:val="2"/>
        <w:numId w:val="4"/>
      </w:numPr>
      <w:outlineLvl w:val="2"/>
    </w:pPr>
    <w:rPr>
      <w:sz w:val="24"/>
    </w:rPr>
  </w:style>
  <w:style w:type="paragraph" w:customStyle="1" w:styleId="BodyHeading">
    <w:name w:val="±BodyHeading"/>
    <w:basedOn w:val="Normal"/>
    <w:next w:val="Normal"/>
    <w:uiPriority w:val="2"/>
    <w:qFormat/>
    <w:rsid w:val="00EB74B7"/>
    <w:pPr>
      <w:keepNext/>
      <w:spacing w:before="240" w:after="120"/>
    </w:pPr>
    <w:rPr>
      <w:b/>
      <w:color w:val="00A0A4" w:themeColor="accent1"/>
    </w:rPr>
  </w:style>
  <w:style w:type="paragraph" w:customStyle="1" w:styleId="BodyTextNum">
    <w:name w:val="±BodyTextNum"/>
    <w:basedOn w:val="Normal"/>
    <w:uiPriority w:val="28"/>
    <w:semiHidden/>
    <w:rsid w:val="00EB74B7"/>
  </w:style>
  <w:style w:type="paragraph" w:styleId="Caption">
    <w:name w:val="caption"/>
    <w:aliases w:val="±Caption"/>
    <w:basedOn w:val="BodyHeading"/>
    <w:next w:val="Normal"/>
    <w:link w:val="CaptionChar"/>
    <w:uiPriority w:val="7"/>
    <w:semiHidden/>
    <w:rsid w:val="00EB74B7"/>
    <w:pPr>
      <w:tabs>
        <w:tab w:val="left" w:pos="1134"/>
      </w:tabs>
      <w:spacing w:after="60"/>
      <w:ind w:left="1134" w:hanging="1134"/>
    </w:pPr>
    <w:rPr>
      <w:rFonts w:eastAsia="Calibri"/>
      <w:color w:val="3C3C3C" w:themeColor="text1"/>
      <w:sz w:val="20"/>
    </w:rPr>
  </w:style>
  <w:style w:type="character" w:customStyle="1" w:styleId="CaptionChar">
    <w:name w:val="Caption Char"/>
    <w:aliases w:val="±Caption Char"/>
    <w:basedOn w:val="DefaultParagraphFont"/>
    <w:link w:val="Caption"/>
    <w:uiPriority w:val="7"/>
    <w:semiHidden/>
    <w:rsid w:val="00537052"/>
    <w:rPr>
      <w:rFonts w:eastAsia="Calibri"/>
      <w:b/>
      <w:sz w:val="20"/>
    </w:rPr>
  </w:style>
  <w:style w:type="paragraph" w:customStyle="1" w:styleId="CaptionWide">
    <w:name w:val="±CaptionWide"/>
    <w:basedOn w:val="Caption"/>
    <w:next w:val="Normal"/>
    <w:uiPriority w:val="7"/>
    <w:semiHidden/>
    <w:rsid w:val="00EB74B7"/>
    <w:pPr>
      <w:tabs>
        <w:tab w:val="clear" w:pos="1134"/>
        <w:tab w:val="left" w:pos="284"/>
      </w:tabs>
      <w:ind w:left="283"/>
    </w:pPr>
    <w:rPr>
      <w:bCs/>
    </w:rPr>
  </w:style>
  <w:style w:type="paragraph" w:customStyle="1" w:styleId="CoverJobTitle">
    <w:name w:val="±CoverJobTitle"/>
    <w:basedOn w:val="NoSpacing"/>
    <w:uiPriority w:val="34"/>
    <w:semiHidden/>
    <w:rsid w:val="004151AD"/>
    <w:pPr>
      <w:spacing w:after="400"/>
    </w:pPr>
    <w:rPr>
      <w:b/>
      <w:color w:val="009DDB"/>
      <w:sz w:val="72"/>
    </w:rPr>
  </w:style>
  <w:style w:type="paragraph" w:customStyle="1" w:styleId="CoverConfi">
    <w:name w:val="±CoverConfi"/>
    <w:basedOn w:val="NoSpacing"/>
    <w:uiPriority w:val="34"/>
    <w:semiHidden/>
    <w:rsid w:val="00EB74B7"/>
    <w:pPr>
      <w:spacing w:before="40" w:after="40"/>
    </w:pPr>
  </w:style>
  <w:style w:type="paragraph" w:customStyle="1" w:styleId="CoverGrade">
    <w:name w:val="±CoverGrade"/>
    <w:basedOn w:val="NoSpacing"/>
    <w:uiPriority w:val="34"/>
    <w:semiHidden/>
    <w:rsid w:val="004151AD"/>
    <w:pPr>
      <w:spacing w:before="180"/>
    </w:pPr>
    <w:rPr>
      <w:color w:val="FFFFFF" w:themeColor="background1"/>
      <w:sz w:val="24"/>
    </w:rPr>
  </w:style>
  <w:style w:type="paragraph" w:customStyle="1" w:styleId="CoverDraft">
    <w:name w:val="±CoverDraft"/>
    <w:basedOn w:val="NoSpacing"/>
    <w:uiPriority w:val="34"/>
    <w:semiHidden/>
    <w:rsid w:val="00EB74B7"/>
  </w:style>
  <w:style w:type="paragraph" w:customStyle="1" w:styleId="CoverDirectorate">
    <w:name w:val="±CoverDirectorate"/>
    <w:basedOn w:val="NoSpacing"/>
    <w:uiPriority w:val="34"/>
    <w:semiHidden/>
    <w:rsid w:val="000C6725"/>
    <w:pPr>
      <w:spacing w:before="60"/>
    </w:pPr>
    <w:rPr>
      <w:b/>
      <w:color w:val="FFFFFF" w:themeColor="background1"/>
      <w:sz w:val="32"/>
    </w:rPr>
  </w:style>
  <w:style w:type="paragraph" w:customStyle="1" w:styleId="CoverDepartment">
    <w:name w:val="±CoverDepartment"/>
    <w:basedOn w:val="NoSpacing"/>
    <w:uiPriority w:val="34"/>
    <w:semiHidden/>
    <w:rsid w:val="000C6725"/>
    <w:pPr>
      <w:spacing w:before="60"/>
    </w:pPr>
    <w:rPr>
      <w:b/>
      <w:color w:val="FFFFFF" w:themeColor="background1"/>
      <w:sz w:val="32"/>
    </w:rPr>
  </w:style>
  <w:style w:type="paragraph" w:customStyle="1" w:styleId="CoverType">
    <w:name w:val="±CoverType"/>
    <w:basedOn w:val="NoSpacing"/>
    <w:uiPriority w:val="34"/>
    <w:semiHidden/>
    <w:rsid w:val="00EB74B7"/>
  </w:style>
  <w:style w:type="paragraph" w:customStyle="1" w:styleId="Hidden">
    <w:name w:val="±Hidden"/>
    <w:basedOn w:val="NoSpacing"/>
    <w:uiPriority w:val="33"/>
    <w:semiHidden/>
    <w:rsid w:val="00EB74B7"/>
    <w:pPr>
      <w:framePr w:wrap="around" w:vAnchor="page" w:hAnchor="page" w:xAlign="right" w:yAlign="bottom"/>
    </w:pPr>
    <w:rPr>
      <w:color w:val="C00000"/>
    </w:rPr>
  </w:style>
  <w:style w:type="paragraph" w:customStyle="1" w:styleId="IllustrateLeft">
    <w:name w:val="±IllustrateLeft"/>
    <w:basedOn w:val="NoSpacing"/>
    <w:uiPriority w:val="33"/>
    <w:semiHidden/>
    <w:rsid w:val="00EB74B7"/>
  </w:style>
  <w:style w:type="paragraph" w:customStyle="1" w:styleId="IllustrateCentre">
    <w:name w:val="±IllustrateCentre"/>
    <w:basedOn w:val="IllustrateLeft"/>
    <w:uiPriority w:val="33"/>
    <w:semiHidden/>
    <w:rsid w:val="00EB74B7"/>
    <w:pPr>
      <w:spacing w:before="120"/>
      <w:jc w:val="center"/>
    </w:pPr>
  </w:style>
  <w:style w:type="paragraph" w:customStyle="1" w:styleId="IllustrateRight">
    <w:name w:val="±IllustrateRight"/>
    <w:basedOn w:val="IllustrateLeft"/>
    <w:uiPriority w:val="33"/>
    <w:semiHidden/>
    <w:rsid w:val="00EB74B7"/>
    <w:pPr>
      <w:jc w:val="right"/>
    </w:pPr>
  </w:style>
  <w:style w:type="paragraph" w:customStyle="1" w:styleId="KeyMsgText">
    <w:name w:val="±KeyMsgText"/>
    <w:basedOn w:val="Normal"/>
    <w:uiPriority w:val="32"/>
    <w:semiHidden/>
    <w:rsid w:val="000C6725"/>
    <w:rPr>
      <w:sz w:val="20"/>
    </w:rPr>
  </w:style>
  <w:style w:type="paragraph" w:customStyle="1" w:styleId="KeyMsgHead">
    <w:name w:val="±KeyMsgHead"/>
    <w:basedOn w:val="KeyMsgText"/>
    <w:uiPriority w:val="32"/>
    <w:semiHidden/>
    <w:rsid w:val="00EB74B7"/>
    <w:pPr>
      <w:keepNext/>
      <w:pBdr>
        <w:bottom w:val="single" w:sz="12" w:space="6" w:color="FF8200" w:themeColor="text2"/>
      </w:pBdr>
      <w:spacing w:before="0" w:after="120"/>
    </w:pPr>
    <w:rPr>
      <w:b/>
      <w:color w:val="28465F"/>
    </w:rPr>
  </w:style>
  <w:style w:type="paragraph" w:customStyle="1" w:styleId="NoNumHead1">
    <w:name w:val="±NoNumHead1"/>
    <w:basedOn w:val="Head1NonToc"/>
    <w:next w:val="Normal"/>
    <w:uiPriority w:val="3"/>
    <w:semiHidden/>
    <w:rsid w:val="00EB74B7"/>
  </w:style>
  <w:style w:type="paragraph" w:customStyle="1" w:styleId="NoNumHead2">
    <w:name w:val="±NoNumHead2"/>
    <w:basedOn w:val="NoNumHead1"/>
    <w:next w:val="Normal"/>
    <w:uiPriority w:val="3"/>
    <w:semiHidden/>
    <w:rsid w:val="006A0609"/>
    <w:pPr>
      <w:spacing w:before="360"/>
      <w:outlineLvl w:val="1"/>
    </w:pPr>
    <w:rPr>
      <w:sz w:val="28"/>
    </w:rPr>
  </w:style>
  <w:style w:type="paragraph" w:customStyle="1" w:styleId="QuoteText">
    <w:name w:val="±QuoteText"/>
    <w:basedOn w:val="Normal"/>
    <w:next w:val="QuoteSource"/>
    <w:uiPriority w:val="32"/>
    <w:semiHidden/>
    <w:rsid w:val="00EB74B7"/>
    <w:pPr>
      <w:keepNext/>
      <w:spacing w:before="240" w:after="240"/>
    </w:pPr>
    <w:rPr>
      <w:b/>
      <w:color w:val="28465F"/>
      <w:sz w:val="24"/>
    </w:rPr>
  </w:style>
  <w:style w:type="paragraph" w:customStyle="1" w:styleId="Source">
    <w:name w:val="±Source"/>
    <w:basedOn w:val="Normal"/>
    <w:next w:val="Normal"/>
    <w:uiPriority w:val="8"/>
    <w:semiHidden/>
    <w:rsid w:val="00EB74B7"/>
    <w:pPr>
      <w:tabs>
        <w:tab w:val="left" w:pos="851"/>
      </w:tabs>
      <w:spacing w:before="60" w:after="60"/>
      <w:ind w:left="851" w:hanging="851"/>
    </w:pPr>
    <w:rPr>
      <w:rFonts w:eastAsia="Calibri"/>
      <w:i/>
      <w:sz w:val="18"/>
    </w:rPr>
  </w:style>
  <w:style w:type="paragraph" w:customStyle="1" w:styleId="SourceWide">
    <w:name w:val="±SourceWide"/>
    <w:basedOn w:val="Source"/>
    <w:next w:val="Normal"/>
    <w:uiPriority w:val="8"/>
    <w:semiHidden/>
    <w:rsid w:val="00EB74B7"/>
    <w:pPr>
      <w:tabs>
        <w:tab w:val="clear" w:pos="851"/>
        <w:tab w:val="left" w:pos="284"/>
      </w:tabs>
      <w:ind w:left="283" w:hanging="1134"/>
    </w:pPr>
  </w:style>
  <w:style w:type="paragraph" w:customStyle="1" w:styleId="Spacer">
    <w:name w:val="±Spacer"/>
    <w:basedOn w:val="NoSpacing"/>
    <w:semiHidden/>
    <w:rsid w:val="00EB74B7"/>
    <w:rPr>
      <w:rFonts w:ascii="Arial" w:hAnsi="Arial"/>
      <w:sz w:val="2"/>
    </w:rPr>
  </w:style>
  <w:style w:type="paragraph" w:customStyle="1" w:styleId="SummaryText">
    <w:name w:val="±SummaryText"/>
    <w:basedOn w:val="Normal"/>
    <w:next w:val="Normal"/>
    <w:uiPriority w:val="28"/>
    <w:semiHidden/>
    <w:qFormat/>
    <w:rsid w:val="00EB74B7"/>
    <w:rPr>
      <w:color w:val="28465F"/>
      <w:sz w:val="24"/>
    </w:rPr>
  </w:style>
  <w:style w:type="paragraph" w:customStyle="1" w:styleId="SymbolBullet1">
    <w:name w:val="±SymbolBullet1"/>
    <w:basedOn w:val="Normal"/>
    <w:uiPriority w:val="1"/>
    <w:qFormat/>
    <w:rsid w:val="00EB74B7"/>
    <w:pPr>
      <w:numPr>
        <w:numId w:val="7"/>
      </w:numPr>
      <w:spacing w:before="60" w:after="60"/>
    </w:pPr>
    <w:rPr>
      <w:rFonts w:eastAsia="Calibri"/>
    </w:rPr>
  </w:style>
  <w:style w:type="paragraph" w:customStyle="1" w:styleId="SymbolBullet2">
    <w:name w:val="±SymbolBullet2"/>
    <w:basedOn w:val="Normal"/>
    <w:uiPriority w:val="1"/>
    <w:rsid w:val="00EB74B7"/>
    <w:pPr>
      <w:numPr>
        <w:ilvl w:val="1"/>
        <w:numId w:val="7"/>
      </w:numPr>
      <w:spacing w:before="60" w:after="60"/>
    </w:pPr>
  </w:style>
  <w:style w:type="paragraph" w:customStyle="1" w:styleId="SymbolBullet3">
    <w:name w:val="±SymbolBullet3"/>
    <w:basedOn w:val="Normal"/>
    <w:uiPriority w:val="1"/>
    <w:rsid w:val="00EB74B7"/>
    <w:pPr>
      <w:numPr>
        <w:ilvl w:val="2"/>
        <w:numId w:val="7"/>
      </w:numPr>
      <w:spacing w:before="60" w:after="60"/>
    </w:pPr>
  </w:style>
  <w:style w:type="paragraph" w:customStyle="1" w:styleId="TableTextLeft">
    <w:name w:val="±TableTextLeft"/>
    <w:basedOn w:val="Normal"/>
    <w:uiPriority w:val="31"/>
    <w:semiHidden/>
    <w:rsid w:val="00A72151"/>
    <w:pPr>
      <w:spacing w:before="40" w:after="40"/>
    </w:pPr>
    <w:rPr>
      <w:sz w:val="16"/>
    </w:rPr>
  </w:style>
  <w:style w:type="paragraph" w:customStyle="1" w:styleId="TableBullet1">
    <w:name w:val="±TableBullet1"/>
    <w:basedOn w:val="TableTextLeft"/>
    <w:uiPriority w:val="31"/>
    <w:semiHidden/>
    <w:rsid w:val="00EB74B7"/>
    <w:pPr>
      <w:numPr>
        <w:numId w:val="8"/>
      </w:numPr>
      <w:tabs>
        <w:tab w:val="left" w:pos="340"/>
      </w:tabs>
    </w:pPr>
    <w:rPr>
      <w:rFonts w:eastAsia="Calibri"/>
    </w:rPr>
  </w:style>
  <w:style w:type="paragraph" w:customStyle="1" w:styleId="TableBullet2">
    <w:name w:val="±TableBullet2"/>
    <w:basedOn w:val="TableTextLeft"/>
    <w:uiPriority w:val="31"/>
    <w:semiHidden/>
    <w:rsid w:val="00EB74B7"/>
    <w:pPr>
      <w:numPr>
        <w:ilvl w:val="1"/>
        <w:numId w:val="8"/>
      </w:numPr>
    </w:pPr>
  </w:style>
  <w:style w:type="paragraph" w:customStyle="1" w:styleId="TableBullet3">
    <w:name w:val="±TableBullet3"/>
    <w:basedOn w:val="TableTextLeft"/>
    <w:uiPriority w:val="31"/>
    <w:semiHidden/>
    <w:rsid w:val="00EB74B7"/>
    <w:pPr>
      <w:numPr>
        <w:ilvl w:val="2"/>
        <w:numId w:val="8"/>
      </w:numPr>
      <w:tabs>
        <w:tab w:val="clear" w:pos="510"/>
        <w:tab w:val="left" w:pos="1021"/>
      </w:tabs>
    </w:pPr>
  </w:style>
  <w:style w:type="paragraph" w:customStyle="1" w:styleId="TableHeadingLeft">
    <w:name w:val="±TableHeadingLeft"/>
    <w:basedOn w:val="TableTextLeft"/>
    <w:uiPriority w:val="31"/>
    <w:semiHidden/>
    <w:rsid w:val="00EB74B7"/>
    <w:pPr>
      <w:keepNext/>
    </w:pPr>
    <w:rPr>
      <w:b/>
      <w:szCs w:val="26"/>
    </w:rPr>
  </w:style>
  <w:style w:type="paragraph" w:customStyle="1" w:styleId="TableHeadingCentre">
    <w:name w:val="±TableHeadingCentre"/>
    <w:basedOn w:val="TableHeadingLeft"/>
    <w:uiPriority w:val="31"/>
    <w:semiHidden/>
    <w:rsid w:val="00EB74B7"/>
    <w:pPr>
      <w:jc w:val="center"/>
    </w:pPr>
  </w:style>
  <w:style w:type="paragraph" w:customStyle="1" w:styleId="TableHeadingRight">
    <w:name w:val="±TableHeadingRight"/>
    <w:basedOn w:val="TableHeadingLeft"/>
    <w:uiPriority w:val="31"/>
    <w:semiHidden/>
    <w:rsid w:val="00EB74B7"/>
    <w:pPr>
      <w:jc w:val="right"/>
    </w:pPr>
  </w:style>
  <w:style w:type="paragraph" w:customStyle="1" w:styleId="TableTextCentre">
    <w:name w:val="±TableTextCentre"/>
    <w:basedOn w:val="TableTextLeft"/>
    <w:uiPriority w:val="31"/>
    <w:semiHidden/>
    <w:rsid w:val="00EB74B7"/>
    <w:pPr>
      <w:jc w:val="center"/>
    </w:pPr>
  </w:style>
  <w:style w:type="paragraph" w:customStyle="1" w:styleId="TableTextRight">
    <w:name w:val="±TableTextRight"/>
    <w:basedOn w:val="TableTextLeft"/>
    <w:uiPriority w:val="31"/>
    <w:semiHidden/>
    <w:rsid w:val="00EB74B7"/>
    <w:pPr>
      <w:jc w:val="right"/>
    </w:pPr>
  </w:style>
  <w:style w:type="paragraph" w:customStyle="1" w:styleId="TableTotalLeft">
    <w:name w:val="±TableTotalLeft"/>
    <w:basedOn w:val="TableTextLeft"/>
    <w:uiPriority w:val="31"/>
    <w:semiHidden/>
    <w:rsid w:val="00EB74B7"/>
    <w:rPr>
      <w:b/>
    </w:rPr>
  </w:style>
  <w:style w:type="paragraph" w:customStyle="1" w:styleId="TableTotalCentre">
    <w:name w:val="±TableTotalCentre"/>
    <w:basedOn w:val="TableTotalLeft"/>
    <w:uiPriority w:val="31"/>
    <w:semiHidden/>
    <w:rsid w:val="00EB74B7"/>
    <w:pPr>
      <w:framePr w:wrap="around" w:vAnchor="page" w:hAnchor="margin" w:y="1135"/>
      <w:suppressOverlap/>
      <w:jc w:val="center"/>
    </w:pPr>
  </w:style>
  <w:style w:type="paragraph" w:customStyle="1" w:styleId="TableTotalRight">
    <w:name w:val="±TableTotalRight"/>
    <w:basedOn w:val="TableTotalLeft"/>
    <w:uiPriority w:val="31"/>
    <w:semiHidden/>
    <w:rsid w:val="00EB74B7"/>
    <w:pPr>
      <w:framePr w:wrap="around" w:vAnchor="page" w:hAnchor="margin" w:y="1135"/>
      <w:suppressOverlap/>
      <w:jc w:val="right"/>
    </w:pPr>
  </w:style>
  <w:style w:type="paragraph" w:styleId="BalloonText">
    <w:name w:val="Balloon Text"/>
    <w:basedOn w:val="Normal"/>
    <w:link w:val="BalloonTextChar"/>
    <w:uiPriority w:val="99"/>
    <w:semiHidden/>
    <w:rsid w:val="00EB74B7"/>
    <w:rPr>
      <w:rFonts w:ascii="Tahoma" w:hAnsi="Tahoma" w:cs="Tahoma"/>
      <w:color w:val="808080" w:themeColor="background1" w:themeShade="80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537052"/>
    <w:rPr>
      <w:rFonts w:ascii="Tahoma" w:hAnsi="Tahoma" w:cs="Tahoma"/>
      <w:color w:val="808080" w:themeColor="background1" w:themeShade="80"/>
      <w:sz w:val="16"/>
      <w:szCs w:val="16"/>
    </w:rPr>
  </w:style>
  <w:style w:type="character" w:styleId="CommentReference">
    <w:name w:val="annotation reference"/>
    <w:basedOn w:val="DefaultParagraphFont"/>
    <w:uiPriority w:val="99"/>
    <w:semiHidden/>
    <w:rsid w:val="00EB74B7"/>
    <w:rPr>
      <w:sz w:val="16"/>
      <w:szCs w:val="16"/>
    </w:rPr>
  </w:style>
  <w:style w:type="paragraph" w:styleId="CommentText">
    <w:name w:val="annotation text"/>
    <w:basedOn w:val="Normal"/>
    <w:link w:val="CommentTextChar"/>
    <w:uiPriority w:val="99"/>
    <w:semiHidden/>
    <w:rsid w:val="00EB74B7"/>
    <w:rPr>
      <w:rFonts w:ascii="Arial" w:hAnsi="Arial"/>
      <w:color w:val="auto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537052"/>
    <w:rPr>
      <w:rFonts w:ascii="Arial" w:hAnsi="Arial"/>
      <w:color w:val="auto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EB74B7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37052"/>
    <w:rPr>
      <w:rFonts w:ascii="Arial" w:hAnsi="Arial"/>
      <w:b/>
      <w:bCs/>
      <w:color w:val="auto"/>
    </w:rPr>
  </w:style>
  <w:style w:type="character" w:styleId="FollowedHyperlink">
    <w:name w:val="FollowedHyperlink"/>
    <w:aliases w:val="±FollowedHyperlink"/>
    <w:basedOn w:val="DefaultParagraphFont"/>
    <w:uiPriority w:val="37"/>
    <w:semiHidden/>
    <w:rsid w:val="001E7722"/>
    <w:rPr>
      <w:b/>
      <w:color w:val="005EA5"/>
      <w:u w:val="none"/>
    </w:rPr>
  </w:style>
  <w:style w:type="paragraph" w:styleId="Footer">
    <w:name w:val="footer"/>
    <w:aliases w:val="±Footer"/>
    <w:basedOn w:val="NoSpacing"/>
    <w:link w:val="FooterChar"/>
    <w:uiPriority w:val="36"/>
    <w:semiHidden/>
    <w:rsid w:val="00EB74B7"/>
    <w:rPr>
      <w:sz w:val="17"/>
    </w:rPr>
  </w:style>
  <w:style w:type="character" w:customStyle="1" w:styleId="FooterChar">
    <w:name w:val="Footer Char"/>
    <w:aliases w:val="±Footer Char"/>
    <w:basedOn w:val="DefaultParagraphFont"/>
    <w:link w:val="Footer"/>
    <w:uiPriority w:val="36"/>
    <w:semiHidden/>
    <w:rsid w:val="00537052"/>
    <w:rPr>
      <w:rFonts w:cs="Arial"/>
      <w:sz w:val="17"/>
      <w:szCs w:val="20"/>
    </w:rPr>
  </w:style>
  <w:style w:type="character" w:styleId="FootnoteReference">
    <w:name w:val="footnote reference"/>
    <w:basedOn w:val="DefaultParagraphFont"/>
    <w:uiPriority w:val="35"/>
    <w:semiHidden/>
    <w:rsid w:val="00EB74B7"/>
    <w:rPr>
      <w:rFonts w:asciiTheme="minorHAnsi" w:hAnsiTheme="minorHAnsi"/>
      <w:color w:val="FF8200" w:themeColor="text2"/>
      <w:vertAlign w:val="superscript"/>
    </w:rPr>
  </w:style>
  <w:style w:type="paragraph" w:styleId="FootnoteText">
    <w:name w:val="footnote text"/>
    <w:aliases w:val="±FootnoteText"/>
    <w:basedOn w:val="NoSpacing"/>
    <w:link w:val="FootnoteTextChar"/>
    <w:uiPriority w:val="35"/>
    <w:semiHidden/>
    <w:rsid w:val="00EB74B7"/>
    <w:pPr>
      <w:spacing w:before="60"/>
      <w:ind w:left="284" w:hanging="284"/>
    </w:pPr>
    <w:rPr>
      <w:sz w:val="18"/>
    </w:rPr>
  </w:style>
  <w:style w:type="character" w:customStyle="1" w:styleId="FootnoteTextChar">
    <w:name w:val="Footnote Text Char"/>
    <w:aliases w:val="±FootnoteText Char"/>
    <w:basedOn w:val="DefaultParagraphFont"/>
    <w:link w:val="FootnoteText"/>
    <w:uiPriority w:val="35"/>
    <w:semiHidden/>
    <w:rsid w:val="00537052"/>
    <w:rPr>
      <w:rFonts w:cs="Arial"/>
      <w:sz w:val="18"/>
      <w:szCs w:val="20"/>
    </w:rPr>
  </w:style>
  <w:style w:type="paragraph" w:styleId="Header">
    <w:name w:val="header"/>
    <w:aliases w:val="±Header"/>
    <w:basedOn w:val="NoSpacing"/>
    <w:link w:val="HeaderChar"/>
    <w:uiPriority w:val="36"/>
    <w:semiHidden/>
    <w:rsid w:val="00EB74B7"/>
    <w:rPr>
      <w:b/>
      <w:sz w:val="17"/>
    </w:rPr>
  </w:style>
  <w:style w:type="character" w:customStyle="1" w:styleId="HeaderChar">
    <w:name w:val="Header Char"/>
    <w:aliases w:val="±Header Char"/>
    <w:basedOn w:val="DefaultParagraphFont"/>
    <w:link w:val="Header"/>
    <w:uiPriority w:val="36"/>
    <w:semiHidden/>
    <w:rsid w:val="00537052"/>
    <w:rPr>
      <w:rFonts w:cs="Arial"/>
      <w:b/>
      <w:sz w:val="17"/>
      <w:szCs w:val="20"/>
    </w:rPr>
  </w:style>
  <w:style w:type="character" w:customStyle="1" w:styleId="Heading1Char">
    <w:name w:val="Heading 1 Char"/>
    <w:aliases w:val="±Head1 Char"/>
    <w:basedOn w:val="DefaultParagraphFont"/>
    <w:link w:val="Heading1"/>
    <w:uiPriority w:val="4"/>
    <w:semiHidden/>
    <w:rsid w:val="00537052"/>
    <w:rPr>
      <w:rFonts w:asciiTheme="majorHAnsi" w:hAnsiTheme="majorHAnsi" w:cs="Arial"/>
      <w:b/>
      <w:color w:val="28465F"/>
      <w:sz w:val="36"/>
      <w:szCs w:val="20"/>
    </w:rPr>
  </w:style>
  <w:style w:type="character" w:customStyle="1" w:styleId="Heading2Char">
    <w:name w:val="Heading 2 Char"/>
    <w:aliases w:val="±Head2 Char"/>
    <w:basedOn w:val="DefaultParagraphFont"/>
    <w:link w:val="Heading2"/>
    <w:uiPriority w:val="4"/>
    <w:semiHidden/>
    <w:rsid w:val="00537052"/>
    <w:rPr>
      <w:rFonts w:asciiTheme="majorHAnsi" w:hAnsiTheme="majorHAnsi" w:cs="Arial"/>
      <w:b/>
      <w:color w:val="28465F"/>
      <w:sz w:val="28"/>
      <w:szCs w:val="20"/>
    </w:rPr>
  </w:style>
  <w:style w:type="character" w:customStyle="1" w:styleId="Heading3Char">
    <w:name w:val="Heading 3 Char"/>
    <w:aliases w:val="±Head3 Char"/>
    <w:basedOn w:val="DefaultParagraphFont"/>
    <w:link w:val="Heading3"/>
    <w:uiPriority w:val="4"/>
    <w:semiHidden/>
    <w:rsid w:val="00537052"/>
    <w:rPr>
      <w:rFonts w:asciiTheme="majorHAnsi" w:hAnsiTheme="majorHAnsi" w:cs="Arial"/>
      <w:b/>
      <w:color w:val="28465F"/>
      <w:sz w:val="24"/>
      <w:szCs w:val="20"/>
    </w:rPr>
  </w:style>
  <w:style w:type="character" w:customStyle="1" w:styleId="Heading4Char">
    <w:name w:val="Heading 4 Char"/>
    <w:aliases w:val="±Head4 Char"/>
    <w:basedOn w:val="DefaultParagraphFont"/>
    <w:link w:val="Heading4"/>
    <w:uiPriority w:val="4"/>
    <w:semiHidden/>
    <w:rsid w:val="00537052"/>
    <w:rPr>
      <w:rFonts w:asciiTheme="majorHAnsi" w:hAnsiTheme="majorHAnsi" w:cs="Arial"/>
      <w:b/>
      <w:color w:val="28465F"/>
      <w:sz w:val="22"/>
      <w:szCs w:val="20"/>
    </w:rPr>
  </w:style>
  <w:style w:type="character" w:customStyle="1" w:styleId="Heading5Char">
    <w:name w:val="Heading 5 Char"/>
    <w:aliases w:val="±Head5 Char"/>
    <w:basedOn w:val="DefaultParagraphFont"/>
    <w:link w:val="Heading5"/>
    <w:uiPriority w:val="4"/>
    <w:semiHidden/>
    <w:rsid w:val="00537052"/>
    <w:rPr>
      <w:rFonts w:asciiTheme="majorHAnsi" w:eastAsiaTheme="majorEastAsia" w:hAnsiTheme="majorHAnsi" w:cstheme="majorBidi"/>
      <w:color w:val="28465F"/>
      <w:sz w:val="28"/>
      <w:szCs w:val="20"/>
    </w:rPr>
  </w:style>
  <w:style w:type="character" w:customStyle="1" w:styleId="Heading6Char">
    <w:name w:val="Heading 6 Char"/>
    <w:aliases w:val="±Head6 Char"/>
    <w:basedOn w:val="DefaultParagraphFont"/>
    <w:link w:val="Heading6"/>
    <w:uiPriority w:val="4"/>
    <w:semiHidden/>
    <w:rsid w:val="00537052"/>
    <w:rPr>
      <w:rFonts w:asciiTheme="majorHAnsi" w:eastAsiaTheme="majorEastAsia" w:hAnsiTheme="majorHAnsi" w:cstheme="majorBidi"/>
      <w:i/>
      <w:iCs/>
      <w:color w:val="28465F"/>
      <w:sz w:val="28"/>
      <w:szCs w:val="20"/>
    </w:rPr>
  </w:style>
  <w:style w:type="character" w:customStyle="1" w:styleId="Heading7Char">
    <w:name w:val="Heading 7 Char"/>
    <w:aliases w:val="±Head7 Char"/>
    <w:basedOn w:val="DefaultParagraphFont"/>
    <w:link w:val="Heading7"/>
    <w:uiPriority w:val="4"/>
    <w:semiHidden/>
    <w:rsid w:val="00537052"/>
    <w:rPr>
      <w:rFonts w:asciiTheme="majorHAnsi" w:eastAsiaTheme="majorEastAsia" w:hAnsiTheme="majorHAnsi" w:cstheme="majorBidi"/>
      <w:iCs/>
      <w:color w:val="28465F"/>
      <w:sz w:val="28"/>
      <w:szCs w:val="20"/>
    </w:rPr>
  </w:style>
  <w:style w:type="character" w:customStyle="1" w:styleId="Heading8Char">
    <w:name w:val="Heading 8 Char"/>
    <w:aliases w:val="±Head8 Char"/>
    <w:basedOn w:val="DefaultParagraphFont"/>
    <w:link w:val="Heading8"/>
    <w:uiPriority w:val="4"/>
    <w:semiHidden/>
    <w:rsid w:val="00537052"/>
    <w:rPr>
      <w:rFonts w:asciiTheme="majorHAnsi" w:eastAsiaTheme="majorEastAsia" w:hAnsiTheme="majorHAnsi" w:cstheme="majorBidi"/>
      <w:b/>
      <w:color w:val="28465F"/>
      <w:sz w:val="28"/>
      <w:szCs w:val="20"/>
    </w:rPr>
  </w:style>
  <w:style w:type="character" w:customStyle="1" w:styleId="Heading9Char">
    <w:name w:val="Heading 9 Char"/>
    <w:aliases w:val="±Head9 Char"/>
    <w:basedOn w:val="DefaultParagraphFont"/>
    <w:link w:val="Heading9"/>
    <w:uiPriority w:val="4"/>
    <w:semiHidden/>
    <w:rsid w:val="00537052"/>
    <w:rPr>
      <w:rFonts w:asciiTheme="majorHAnsi" w:eastAsiaTheme="majorEastAsia" w:hAnsiTheme="majorHAnsi" w:cstheme="majorBidi"/>
      <w:b/>
      <w:i/>
      <w:iCs/>
      <w:color w:val="28465F"/>
      <w:sz w:val="28"/>
      <w:szCs w:val="20"/>
    </w:rPr>
  </w:style>
  <w:style w:type="character" w:styleId="Hyperlink">
    <w:name w:val="Hyperlink"/>
    <w:aliases w:val="±HyperLink"/>
    <w:basedOn w:val="DefaultParagraphFont"/>
    <w:uiPriority w:val="99"/>
    <w:semiHidden/>
    <w:rsid w:val="001E7722"/>
    <w:rPr>
      <w:b/>
      <w:color w:val="005EA5"/>
      <w:u w:val="none"/>
    </w:rPr>
  </w:style>
  <w:style w:type="paragraph" w:styleId="ListParagraph">
    <w:name w:val="List Paragraph"/>
    <w:basedOn w:val="Normal"/>
    <w:uiPriority w:val="34"/>
    <w:qFormat/>
    <w:rsid w:val="00EB74B7"/>
    <w:pPr>
      <w:ind w:left="720"/>
      <w:contextualSpacing/>
    </w:pPr>
  </w:style>
  <w:style w:type="table" w:styleId="MediumShading2-Accent1">
    <w:name w:val="Medium Shading 2 Accent 1"/>
    <w:basedOn w:val="TableNormal"/>
    <w:uiPriority w:val="64"/>
    <w:rsid w:val="00EB74B7"/>
    <w:rPr>
      <w:rFonts w:cs="Arial"/>
      <w:color w:val="808080" w:themeColor="background1" w:themeShade="80"/>
      <w:sz w:val="20"/>
      <w:szCs w:val="20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A0A4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A0A4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A0A4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PlaceholderText">
    <w:name w:val="Placeholder Text"/>
    <w:basedOn w:val="DefaultParagraphFont"/>
    <w:uiPriority w:val="99"/>
    <w:semiHidden/>
    <w:rsid w:val="00EB74B7"/>
    <w:rPr>
      <w:color w:val="808080"/>
    </w:rPr>
  </w:style>
  <w:style w:type="table" w:styleId="TableGrid">
    <w:name w:val="Table Grid"/>
    <w:basedOn w:val="TableNormal"/>
    <w:uiPriority w:val="39"/>
    <w:rsid w:val="00EB74B7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ableofFigures">
    <w:name w:val="table of figures"/>
    <w:basedOn w:val="Normal"/>
    <w:next w:val="Normal"/>
    <w:uiPriority w:val="99"/>
    <w:semiHidden/>
    <w:rsid w:val="00EB74B7"/>
    <w:pPr>
      <w:tabs>
        <w:tab w:val="left" w:pos="1134"/>
        <w:tab w:val="right" w:pos="10535"/>
      </w:tabs>
      <w:spacing w:before="40" w:after="40"/>
      <w:ind w:left="1134" w:right="709" w:hanging="1134"/>
    </w:pPr>
    <w:rPr>
      <w:rFonts w:cs="System"/>
      <w:noProof/>
      <w:color w:val="6E7896"/>
    </w:rPr>
  </w:style>
  <w:style w:type="paragraph" w:styleId="TOC1">
    <w:name w:val="toc 1"/>
    <w:aliases w:val="±Heads1"/>
    <w:basedOn w:val="NoSpacing"/>
    <w:next w:val="Normal"/>
    <w:uiPriority w:val="39"/>
    <w:semiHidden/>
    <w:rsid w:val="00EB74B7"/>
    <w:pPr>
      <w:pBdr>
        <w:top w:val="single" w:sz="2" w:space="4" w:color="E6E3D9"/>
        <w:bottom w:val="single" w:sz="2" w:space="4" w:color="FFFFFF" w:themeColor="background1"/>
        <w:between w:val="single" w:sz="2" w:space="4" w:color="E6E3D9"/>
      </w:pBdr>
      <w:tabs>
        <w:tab w:val="left" w:pos="425"/>
        <w:tab w:val="right" w:pos="10535"/>
      </w:tabs>
      <w:spacing w:before="80" w:after="20"/>
      <w:ind w:left="425" w:hanging="425"/>
    </w:pPr>
    <w:rPr>
      <w:rFonts w:asciiTheme="majorHAnsi" w:eastAsiaTheme="minorEastAsia" w:hAnsiTheme="majorHAnsi"/>
      <w:b/>
      <w:noProof/>
      <w:color w:val="28465F"/>
      <w:lang w:eastAsia="en-GB"/>
    </w:rPr>
  </w:style>
  <w:style w:type="paragraph" w:styleId="TOC2">
    <w:name w:val="toc 2"/>
    <w:aliases w:val="±Heads2"/>
    <w:basedOn w:val="TOC1"/>
    <w:next w:val="Normal"/>
    <w:uiPriority w:val="39"/>
    <w:semiHidden/>
    <w:rsid w:val="00EB74B7"/>
    <w:pPr>
      <w:pBdr>
        <w:top w:val="none" w:sz="0" w:space="0" w:color="auto"/>
        <w:bottom w:val="none" w:sz="0" w:space="0" w:color="auto"/>
        <w:between w:val="none" w:sz="0" w:space="0" w:color="auto"/>
      </w:pBdr>
      <w:tabs>
        <w:tab w:val="clear" w:pos="425"/>
        <w:tab w:val="left" w:pos="992"/>
      </w:tabs>
      <w:spacing w:before="20"/>
      <w:ind w:left="992" w:right="425" w:hanging="567"/>
    </w:pPr>
    <w:rPr>
      <w:b w:val="0"/>
      <w:color w:val="3C3C3C" w:themeColor="text1"/>
    </w:rPr>
  </w:style>
  <w:style w:type="paragraph" w:styleId="TOC3">
    <w:name w:val="toc 3"/>
    <w:aliases w:val="±Heads3"/>
    <w:basedOn w:val="TOC2"/>
    <w:next w:val="Normal"/>
    <w:uiPriority w:val="39"/>
    <w:semiHidden/>
    <w:rsid w:val="00EB74B7"/>
    <w:pPr>
      <w:tabs>
        <w:tab w:val="clear" w:pos="992"/>
        <w:tab w:val="left" w:pos="1701"/>
      </w:tabs>
      <w:ind w:left="1701" w:hanging="709"/>
    </w:pPr>
  </w:style>
  <w:style w:type="paragraph" w:styleId="TOC4">
    <w:name w:val="toc 4"/>
    <w:aliases w:val="±NoNumHead1s"/>
    <w:basedOn w:val="TOC1"/>
    <w:next w:val="Normal"/>
    <w:uiPriority w:val="39"/>
    <w:semiHidden/>
    <w:rsid w:val="00EB74B7"/>
    <w:pPr>
      <w:tabs>
        <w:tab w:val="clear" w:pos="425"/>
      </w:tabs>
      <w:ind w:left="0" w:firstLine="0"/>
    </w:pPr>
  </w:style>
  <w:style w:type="paragraph" w:styleId="TOC5">
    <w:name w:val="toc 5"/>
    <w:aliases w:val="±NoNumHead2s"/>
    <w:basedOn w:val="TOC2"/>
    <w:next w:val="Normal"/>
    <w:uiPriority w:val="39"/>
    <w:semiHidden/>
    <w:rsid w:val="00EB74B7"/>
    <w:pPr>
      <w:ind w:left="425" w:firstLine="0"/>
    </w:pPr>
  </w:style>
  <w:style w:type="paragraph" w:styleId="TOC6">
    <w:name w:val="toc 6"/>
    <w:aliases w:val="±Dividers"/>
    <w:basedOn w:val="TOC1"/>
    <w:next w:val="Normal"/>
    <w:uiPriority w:val="39"/>
    <w:semiHidden/>
    <w:rsid w:val="00EB74B7"/>
    <w:pPr>
      <w:pBdr>
        <w:bottom w:val="single" w:sz="2" w:space="1" w:color="FFFFFF" w:themeColor="background1"/>
        <w:between w:val="none" w:sz="0" w:space="0" w:color="auto"/>
      </w:pBdr>
      <w:ind w:left="0" w:firstLine="0"/>
    </w:pPr>
  </w:style>
  <w:style w:type="paragraph" w:styleId="TOC7">
    <w:name w:val="toc 7"/>
    <w:aliases w:val="±AppHeads1"/>
    <w:basedOn w:val="TOC1"/>
    <w:next w:val="Normal"/>
    <w:uiPriority w:val="39"/>
    <w:semiHidden/>
    <w:rsid w:val="00EB74B7"/>
    <w:pPr>
      <w:pBdr>
        <w:top w:val="none" w:sz="0" w:space="0" w:color="auto"/>
        <w:between w:val="none" w:sz="0" w:space="0" w:color="auto"/>
      </w:pBdr>
    </w:pPr>
    <w:rPr>
      <w:b w:val="0"/>
    </w:rPr>
  </w:style>
  <w:style w:type="paragraph" w:styleId="TOC8">
    <w:name w:val="toc 8"/>
    <w:aliases w:val="±AppHeads2"/>
    <w:basedOn w:val="TOC2"/>
    <w:next w:val="Normal"/>
    <w:uiPriority w:val="39"/>
    <w:semiHidden/>
    <w:rsid w:val="00EB74B7"/>
  </w:style>
  <w:style w:type="paragraph" w:styleId="TOC9">
    <w:name w:val="toc 9"/>
    <w:aliases w:val="±AppHeads3"/>
    <w:basedOn w:val="TOC3"/>
    <w:next w:val="Normal"/>
    <w:uiPriority w:val="39"/>
    <w:semiHidden/>
    <w:rsid w:val="00EB74B7"/>
    <w:pPr>
      <w:spacing w:before="120" w:after="100"/>
      <w:ind w:left="1600"/>
    </w:pPr>
    <w:rPr>
      <w:rFonts w:ascii="Arial" w:hAnsi="Arial"/>
    </w:rPr>
  </w:style>
  <w:style w:type="paragraph" w:styleId="TOCHeading">
    <w:name w:val="TOC Heading"/>
    <w:basedOn w:val="Heading1"/>
    <w:next w:val="Normal"/>
    <w:uiPriority w:val="38"/>
    <w:semiHidden/>
    <w:rsid w:val="00EB74B7"/>
    <w:pPr>
      <w:keepLines/>
      <w:numPr>
        <w:numId w:val="0"/>
      </w:numPr>
      <w:spacing w:before="480"/>
      <w:jc w:val="both"/>
      <w:outlineLvl w:val="9"/>
    </w:pPr>
    <w:rPr>
      <w:rFonts w:eastAsiaTheme="majorEastAsia" w:cstheme="majorBidi"/>
      <w:bCs/>
      <w:sz w:val="28"/>
      <w:szCs w:val="28"/>
    </w:rPr>
  </w:style>
  <w:style w:type="paragraph" w:customStyle="1" w:styleId="QuoteTextWhite">
    <w:name w:val="±QuoteText(White)"/>
    <w:basedOn w:val="QuoteText"/>
    <w:next w:val="QuoteSourceWhite"/>
    <w:uiPriority w:val="32"/>
    <w:semiHidden/>
    <w:rsid w:val="00EB74B7"/>
    <w:rPr>
      <w:color w:val="FFFFFF" w:themeColor="background1"/>
    </w:rPr>
  </w:style>
  <w:style w:type="table" w:styleId="TableGridLight">
    <w:name w:val="Grid Table Light"/>
    <w:basedOn w:val="TableNormal"/>
    <w:uiPriority w:val="40"/>
    <w:rsid w:val="00EB74B7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paragraph" w:customStyle="1" w:styleId="KeyMsgTextWhite">
    <w:name w:val="±KeyMsgText(White)"/>
    <w:basedOn w:val="KeyMsgText"/>
    <w:uiPriority w:val="32"/>
    <w:semiHidden/>
    <w:rsid w:val="00EB74B7"/>
    <w:rPr>
      <w:color w:val="FFFFFF" w:themeColor="background1"/>
    </w:rPr>
  </w:style>
  <w:style w:type="paragraph" w:customStyle="1" w:styleId="KeyMsgHeadWhite">
    <w:name w:val="±KeyMsgHead(White)"/>
    <w:basedOn w:val="KeyMsgHead"/>
    <w:next w:val="KeyMsgTextWhite"/>
    <w:uiPriority w:val="32"/>
    <w:semiHidden/>
    <w:rsid w:val="00EB74B7"/>
    <w:rPr>
      <w:color w:val="FFFFFF" w:themeColor="background1"/>
    </w:rPr>
  </w:style>
  <w:style w:type="paragraph" w:customStyle="1" w:styleId="DividerSubtitle">
    <w:name w:val="±DividerSubtitle"/>
    <w:basedOn w:val="NoNumHead2"/>
    <w:uiPriority w:val="5"/>
    <w:semiHidden/>
    <w:rsid w:val="00EB74B7"/>
    <w:pPr>
      <w:spacing w:before="0" w:after="0"/>
      <w:outlineLvl w:val="9"/>
    </w:pPr>
    <w:rPr>
      <w:b w:val="0"/>
      <w:color w:val="3C3C3C" w:themeColor="text1"/>
    </w:rPr>
  </w:style>
  <w:style w:type="character" w:styleId="UnresolvedMention">
    <w:name w:val="Unresolved Mention"/>
    <w:basedOn w:val="DefaultParagraphFont"/>
    <w:uiPriority w:val="99"/>
    <w:semiHidden/>
    <w:rsid w:val="00EB74B7"/>
    <w:rPr>
      <w:color w:val="808080"/>
      <w:shd w:val="clear" w:color="auto" w:fill="E6E6E6"/>
    </w:rPr>
  </w:style>
  <w:style w:type="paragraph" w:customStyle="1" w:styleId="AppHead4">
    <w:name w:val="±AppHead4"/>
    <w:basedOn w:val="Head1NonToc"/>
    <w:next w:val="Normal"/>
    <w:uiPriority w:val="6"/>
    <w:semiHidden/>
    <w:rsid w:val="00EB74B7"/>
    <w:pPr>
      <w:numPr>
        <w:ilvl w:val="3"/>
        <w:numId w:val="4"/>
      </w:numPr>
    </w:pPr>
    <w:rPr>
      <w:sz w:val="22"/>
    </w:rPr>
  </w:style>
  <w:style w:type="paragraph" w:customStyle="1" w:styleId="NoNumHead3">
    <w:name w:val="±NoNumHead3"/>
    <w:basedOn w:val="NoNumHead2"/>
    <w:next w:val="Normal"/>
    <w:uiPriority w:val="3"/>
    <w:semiHidden/>
    <w:rsid w:val="00EB74B7"/>
    <w:pPr>
      <w:outlineLvl w:val="2"/>
    </w:pPr>
    <w:rPr>
      <w:sz w:val="24"/>
    </w:rPr>
  </w:style>
  <w:style w:type="paragraph" w:customStyle="1" w:styleId="NoNumHead4">
    <w:name w:val="±NoNumHead4"/>
    <w:basedOn w:val="NoNumHead3"/>
    <w:next w:val="Normal"/>
    <w:uiPriority w:val="3"/>
    <w:semiHidden/>
    <w:rsid w:val="00EB74B7"/>
    <w:pPr>
      <w:outlineLvl w:val="3"/>
    </w:pPr>
    <w:rPr>
      <w:sz w:val="22"/>
    </w:rPr>
  </w:style>
  <w:style w:type="paragraph" w:customStyle="1" w:styleId="Head2NonToc">
    <w:name w:val="±Head2NonToc"/>
    <w:basedOn w:val="Head1NonToc"/>
    <w:next w:val="Normal"/>
    <w:uiPriority w:val="3"/>
    <w:semiHidden/>
    <w:rsid w:val="006A0609"/>
    <w:pPr>
      <w:spacing w:before="360"/>
      <w:outlineLvl w:val="1"/>
    </w:pPr>
    <w:rPr>
      <w:sz w:val="28"/>
    </w:rPr>
  </w:style>
  <w:style w:type="numbering" w:customStyle="1" w:styleId="AppListStyle">
    <w:name w:val="±AppListStyle"/>
    <w:uiPriority w:val="99"/>
    <w:rsid w:val="00EB74B7"/>
    <w:pPr>
      <w:numPr>
        <w:numId w:val="2"/>
      </w:numPr>
    </w:pPr>
  </w:style>
  <w:style w:type="paragraph" w:customStyle="1" w:styleId="AppNumBullet1">
    <w:name w:val="±AppNumBullet1"/>
    <w:basedOn w:val="Normal"/>
    <w:uiPriority w:val="28"/>
    <w:semiHidden/>
    <w:rsid w:val="00EB74B7"/>
    <w:pPr>
      <w:spacing w:before="200" w:line="264" w:lineRule="auto"/>
    </w:pPr>
    <w:rPr>
      <w:sz w:val="22"/>
      <w:szCs w:val="24"/>
    </w:rPr>
  </w:style>
  <w:style w:type="paragraph" w:customStyle="1" w:styleId="QuoteSource">
    <w:name w:val="±QuoteSource"/>
    <w:basedOn w:val="Source"/>
    <w:next w:val="Normal"/>
    <w:uiPriority w:val="32"/>
    <w:semiHidden/>
    <w:rsid w:val="00EB74B7"/>
    <w:pPr>
      <w:tabs>
        <w:tab w:val="clear" w:pos="851"/>
      </w:tabs>
      <w:spacing w:before="0" w:after="240"/>
      <w:ind w:left="0" w:firstLine="0"/>
    </w:pPr>
    <w:rPr>
      <w:color w:val="28465F"/>
      <w:sz w:val="21"/>
    </w:rPr>
  </w:style>
  <w:style w:type="paragraph" w:customStyle="1" w:styleId="QuoteSourceWhite">
    <w:name w:val="±QuoteSource(White)"/>
    <w:basedOn w:val="QuoteSource"/>
    <w:next w:val="Normal"/>
    <w:uiPriority w:val="32"/>
    <w:semiHidden/>
    <w:rsid w:val="00EB74B7"/>
    <w:rPr>
      <w:color w:val="FFFFFF" w:themeColor="background1"/>
    </w:rPr>
  </w:style>
  <w:style w:type="numbering" w:customStyle="1" w:styleId="SecListStyle">
    <w:name w:val="±SecListStyle"/>
    <w:uiPriority w:val="99"/>
    <w:rsid w:val="00EB74B7"/>
    <w:pPr>
      <w:numPr>
        <w:numId w:val="1"/>
      </w:numPr>
    </w:pPr>
  </w:style>
  <w:style w:type="table" w:customStyle="1" w:styleId="NestTable1">
    <w:name w:val="Nest_Table 1"/>
    <w:basedOn w:val="TableNormal"/>
    <w:uiPriority w:val="99"/>
    <w:rsid w:val="00EB74B7"/>
    <w:pPr>
      <w:spacing w:before="0"/>
    </w:pPr>
    <w:tblPr>
      <w:tblStyleRowBandSize w:val="1"/>
      <w:tblStyleColBandSize w:val="1"/>
      <w:tblBorders>
        <w:top w:val="single" w:sz="2" w:space="0" w:color="FF8200" w:themeColor="text2"/>
        <w:bottom w:val="single" w:sz="2" w:space="0" w:color="FF8200" w:themeColor="text2"/>
        <w:insideH w:val="single" w:sz="2" w:space="0" w:color="FF8200" w:themeColor="text2"/>
      </w:tblBorders>
    </w:tblPr>
    <w:tblStylePr w:type="firstRow">
      <w:pPr>
        <w:jc w:val="left"/>
      </w:pPr>
      <w:rPr>
        <w:b/>
        <w:color w:val="28465F"/>
      </w:rPr>
      <w:tblPr/>
      <w:trPr>
        <w:tblHeader/>
      </w:trPr>
      <w:tcPr>
        <w:tcBorders>
          <w:top w:val="nil"/>
          <w:left w:val="nil"/>
          <w:bottom w:val="nil"/>
          <w:right w:val="nil"/>
          <w:insideH w:val="nil"/>
          <w:insideV w:val="nil"/>
          <w:tl2br w:val="nil"/>
          <w:tr2bl w:val="nil"/>
        </w:tcBorders>
        <w:shd w:val="clear" w:color="auto" w:fill="C8DCFA" w:themeFill="accent3"/>
        <w:vAlign w:val="bottom"/>
      </w:tcPr>
    </w:tblStylePr>
    <w:tblStylePr w:type="lastRow">
      <w:rPr>
        <w:b/>
        <w:color w:val="28465F"/>
      </w:rPr>
      <w:tblPr/>
      <w:tcPr>
        <w:shd w:val="clear" w:color="auto" w:fill="C8DCFA" w:themeFill="accent3"/>
      </w:tcPr>
    </w:tblStylePr>
    <w:tblStylePr w:type="firstCol">
      <w:rPr>
        <w:b/>
      </w:rPr>
      <w:tblPr/>
      <w:tcPr>
        <w:shd w:val="clear" w:color="auto" w:fill="E9F1FD"/>
      </w:tcPr>
    </w:tblStylePr>
    <w:tblStylePr w:type="band2Vert">
      <w:tblPr/>
      <w:tcPr>
        <w:shd w:val="clear" w:color="auto" w:fill="E9F1FD"/>
      </w:tcPr>
    </w:tblStylePr>
    <w:tblStylePr w:type="band2Horz">
      <w:tblPr/>
      <w:tcPr>
        <w:shd w:val="clear" w:color="auto" w:fill="E9F1FD"/>
      </w:tcPr>
    </w:tblStylePr>
  </w:style>
  <w:style w:type="table" w:customStyle="1" w:styleId="NestTable2">
    <w:name w:val="Nest_Table 2"/>
    <w:basedOn w:val="TableNormal"/>
    <w:uiPriority w:val="99"/>
    <w:rsid w:val="00EB74B7"/>
    <w:pPr>
      <w:spacing w:before="0"/>
    </w:pPr>
    <w:tblPr>
      <w:tblStyleRowBandSize w:val="1"/>
      <w:tblStyleColBandSize w:val="1"/>
      <w:tblBorders>
        <w:top w:val="single" w:sz="2" w:space="0" w:color="E6E3D9" w:themeColor="background2"/>
        <w:bottom w:val="single" w:sz="2" w:space="0" w:color="E6E3D9" w:themeColor="background2"/>
        <w:insideH w:val="single" w:sz="2" w:space="0" w:color="E6E3D9" w:themeColor="background2"/>
      </w:tblBorders>
    </w:tblPr>
    <w:tblStylePr w:type="firstRow">
      <w:pPr>
        <w:jc w:val="left"/>
      </w:pPr>
      <w:rPr>
        <w:b/>
        <w:color w:val="28465F"/>
      </w:rPr>
      <w:tblPr/>
      <w:trPr>
        <w:tblHeader/>
      </w:trPr>
      <w:tcPr>
        <w:tcBorders>
          <w:top w:val="nil"/>
          <w:left w:val="nil"/>
          <w:bottom w:val="single" w:sz="2" w:space="0" w:color="FF8200" w:themeColor="text2"/>
          <w:right w:val="nil"/>
          <w:insideH w:val="nil"/>
          <w:insideV w:val="nil"/>
          <w:tl2br w:val="nil"/>
          <w:tr2bl w:val="nil"/>
        </w:tcBorders>
        <w:shd w:val="clear" w:color="auto" w:fill="C8DCFA" w:themeFill="accent3"/>
      </w:tcPr>
    </w:tblStylePr>
    <w:tblStylePr w:type="lastRow">
      <w:rPr>
        <w:b/>
        <w:color w:val="28465F"/>
      </w:rPr>
      <w:tblPr/>
      <w:tcPr>
        <w:tcBorders>
          <w:top w:val="single" w:sz="2" w:space="0" w:color="FF8200" w:themeColor="text2"/>
          <w:left w:val="nil"/>
          <w:bottom w:val="single" w:sz="2" w:space="0" w:color="FF8200" w:themeColor="text2"/>
          <w:right w:val="nil"/>
          <w:insideH w:val="nil"/>
          <w:insideV w:val="nil"/>
          <w:tl2br w:val="nil"/>
          <w:tr2bl w:val="nil"/>
        </w:tcBorders>
        <w:shd w:val="clear" w:color="auto" w:fill="C8DCFA" w:themeFill="accent3"/>
      </w:tcPr>
    </w:tblStylePr>
    <w:tblStylePr w:type="firstCol">
      <w:rPr>
        <w:b/>
      </w:rPr>
      <w:tblPr/>
      <w:tcPr>
        <w:shd w:val="clear" w:color="auto" w:fill="E9F1FD"/>
      </w:tcPr>
    </w:tblStylePr>
    <w:tblStylePr w:type="band2Vert">
      <w:tblPr/>
      <w:tcPr>
        <w:shd w:val="clear" w:color="auto" w:fill="E9F1FD"/>
      </w:tcPr>
    </w:tblStylePr>
    <w:tblStylePr w:type="band2Horz">
      <w:tblPr/>
      <w:tcPr>
        <w:shd w:val="clear" w:color="auto" w:fill="E9F1FD"/>
      </w:tcPr>
    </w:tblStylePr>
  </w:style>
  <w:style w:type="paragraph" w:customStyle="1" w:styleId="PublishingNumber">
    <w:name w:val="±PublishingNumber"/>
    <w:basedOn w:val="NoSpacing"/>
    <w:semiHidden/>
    <w:rsid w:val="0009764F"/>
    <w:pPr>
      <w:framePr w:wrap="around" w:vAnchor="page" w:hAnchor="margin" w:xAlign="right" w:y="16444"/>
      <w:jc w:val="right"/>
    </w:pPr>
    <w:rPr>
      <w:color w:val="FF7882"/>
    </w:rPr>
  </w:style>
  <w:style w:type="numbering" w:customStyle="1" w:styleId="AppListStyle0">
    <w:name w:val="~AppListStyle"/>
    <w:uiPriority w:val="99"/>
    <w:rsid w:val="000C6725"/>
  </w:style>
  <w:style w:type="paragraph" w:styleId="Title">
    <w:name w:val="Title"/>
    <w:basedOn w:val="Normal"/>
    <w:next w:val="Normal"/>
    <w:link w:val="TitleChar"/>
    <w:uiPriority w:val="10"/>
    <w:semiHidden/>
    <w:qFormat/>
    <w:rsid w:val="00834AFC"/>
    <w:pPr>
      <w:spacing w:before="0"/>
      <w:contextualSpacing/>
    </w:pPr>
    <w:rPr>
      <w:rFonts w:asciiTheme="majorHAnsi" w:eastAsiaTheme="majorEastAsia" w:hAnsiTheme="majorHAnsi" w:cstheme="majorBidi"/>
      <w:color w:val="auto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semiHidden/>
    <w:rsid w:val="00834AFC"/>
    <w:rPr>
      <w:rFonts w:asciiTheme="majorHAnsi" w:eastAsiaTheme="majorEastAsia" w:hAnsiTheme="majorHAnsi" w:cstheme="majorBidi"/>
      <w:color w:val="auto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semiHidden/>
    <w:qFormat/>
    <w:rsid w:val="00214282"/>
    <w:pPr>
      <w:numPr>
        <w:ilvl w:val="1"/>
      </w:numPr>
      <w:spacing w:after="160"/>
    </w:pPr>
    <w:rPr>
      <w:rFonts w:eastAsiaTheme="minorEastAsia"/>
      <w:color w:val="808080" w:themeColor="text1" w:themeTint="A5"/>
      <w:spacing w:val="15"/>
      <w:sz w:val="22"/>
      <w:szCs w:val="22"/>
    </w:rPr>
  </w:style>
  <w:style w:type="character" w:customStyle="1" w:styleId="SubtitleChar">
    <w:name w:val="Subtitle Char"/>
    <w:basedOn w:val="DefaultParagraphFont"/>
    <w:link w:val="Subtitle"/>
    <w:uiPriority w:val="11"/>
    <w:semiHidden/>
    <w:rsid w:val="00214282"/>
    <w:rPr>
      <w:rFonts w:eastAsiaTheme="minorEastAsia"/>
      <w:color w:val="808080" w:themeColor="text1" w:themeTint="A5"/>
      <w:spacing w:val="15"/>
      <w:sz w:val="22"/>
      <w:szCs w:val="22"/>
    </w:rPr>
  </w:style>
  <w:style w:type="paragraph" w:customStyle="1" w:styleId="Default">
    <w:name w:val="Default"/>
    <w:rsid w:val="00414B08"/>
    <w:pPr>
      <w:autoSpaceDE w:val="0"/>
      <w:autoSpaceDN w:val="0"/>
      <w:adjustRightInd w:val="0"/>
      <w:spacing w:before="0"/>
    </w:pPr>
    <w:rPr>
      <w:rFonts w:ascii="Arial" w:hAnsi="Arial" w:cs="Arial"/>
      <w:color w:val="000000"/>
      <w:sz w:val="24"/>
      <w:szCs w:val="24"/>
    </w:rPr>
  </w:style>
  <w:style w:type="paragraph" w:styleId="Revision">
    <w:name w:val="Revision"/>
    <w:hidden/>
    <w:uiPriority w:val="99"/>
    <w:semiHidden/>
    <w:rsid w:val="00A857DE"/>
    <w:pPr>
      <w:spacing w:before="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121381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70548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547530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3316497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67810455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4243781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589768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7234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300384039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09897633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77092953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81090847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19160566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7327573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34128374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6559128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38678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4430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1878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519996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96642416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534276356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565793711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972713865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14769865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83883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253978142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673338980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022365581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1209685416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  <w:div w:id="2026469247">
          <w:marLeft w:val="274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</w:div>
      </w:divsChild>
    </w:div>
    <w:div w:id="20185774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emf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tyles" Target="styles.xml"/><Relationship Id="rId12" Type="http://schemas.openxmlformats.org/officeDocument/2006/relationships/image" Target="media/image1.emf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glossaryDocument" Target="glossary/document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hyperlink" Target="https://www.nestpensions.org.uk/schemeweb/nest.html" TargetMode="External"/><Relationship Id="rId10" Type="http://schemas.openxmlformats.org/officeDocument/2006/relationships/footnotes" Target="footnotes.xml"/><Relationship Id="rId19" Type="http://schemas.openxmlformats.org/officeDocument/2006/relationships/fontTable" Target="fontTable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hyperlink" Target="https://www.nestpensions.org.uk/schemeweb/nest.html" TargetMode="Externa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https://nestcorporation.sharepoint.com/sites/NestBrandAssets/Templates/Library/Word/P&amp;C%20-%20Recruitment/Job%20Description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21B77A810A514EB0A77F8A9B09CE365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05985EE-C1CD-4DEA-A5C3-3352BD7C61BA}"/>
      </w:docPartPr>
      <w:docPartBody>
        <w:p w:rsidR="00364E7B" w:rsidRDefault="00364E7B">
          <w:pPr>
            <w:pStyle w:val="21B77A810A514EB0A77F8A9B09CE3653"/>
          </w:pPr>
          <w:r w:rsidRPr="00D279CC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0F3BD9EBF4584694B91F3C7DBA1B327B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1732FDA-1A91-4B7C-A5A4-FDB855BE0C80}"/>
      </w:docPartPr>
      <w:docPartBody>
        <w:p w:rsidR="00364E7B" w:rsidRDefault="00364E7B">
          <w:pPr>
            <w:pStyle w:val="0F3BD9EBF4584694B91F3C7DBA1B327B"/>
          </w:pPr>
          <w:r w:rsidRPr="00D279CC">
            <w:rPr>
              <w:rStyle w:val="PlaceholderText"/>
            </w:rPr>
            <w:t>Click or tap here to enter text.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(none)">
    <w:altName w:val="Times New Roman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ystem">
    <w:panose1 w:val="00000000000000000000"/>
    <w:charset w:val="00"/>
    <w:family w:val="swiss"/>
    <w:notTrueType/>
    <w:pitch w:val="variable"/>
    <w:sig w:usb0="00000003" w:usb1="00000000" w:usb2="00000000" w:usb3="00000000" w:csb0="00000001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revisionView w:formatting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31159"/>
    <w:rsid w:val="0000097E"/>
    <w:rsid w:val="00006947"/>
    <w:rsid w:val="000773CA"/>
    <w:rsid w:val="000A460D"/>
    <w:rsid w:val="000A4E35"/>
    <w:rsid w:val="000D6403"/>
    <w:rsid w:val="000E3305"/>
    <w:rsid w:val="00133482"/>
    <w:rsid w:val="0014326B"/>
    <w:rsid w:val="00184990"/>
    <w:rsid w:val="001A00A7"/>
    <w:rsid w:val="001A2487"/>
    <w:rsid w:val="00260759"/>
    <w:rsid w:val="00364E7B"/>
    <w:rsid w:val="00377B11"/>
    <w:rsid w:val="003D0118"/>
    <w:rsid w:val="00451605"/>
    <w:rsid w:val="0047399F"/>
    <w:rsid w:val="004E5103"/>
    <w:rsid w:val="004F412D"/>
    <w:rsid w:val="006A0893"/>
    <w:rsid w:val="008E7796"/>
    <w:rsid w:val="009359D2"/>
    <w:rsid w:val="009A2111"/>
    <w:rsid w:val="00A50AB7"/>
    <w:rsid w:val="00B127B2"/>
    <w:rsid w:val="00B34C32"/>
    <w:rsid w:val="00B60829"/>
    <w:rsid w:val="00BA5E5F"/>
    <w:rsid w:val="00C1773F"/>
    <w:rsid w:val="00C84852"/>
    <w:rsid w:val="00CC2417"/>
    <w:rsid w:val="00D15F50"/>
    <w:rsid w:val="00DA101A"/>
    <w:rsid w:val="00E2305A"/>
    <w:rsid w:val="00E25A07"/>
    <w:rsid w:val="00F31159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21B77A810A514EB0A77F8A9B09CE3653">
    <w:name w:val="21B77A810A514EB0A77F8A9B09CE3653"/>
  </w:style>
  <w:style w:type="paragraph" w:customStyle="1" w:styleId="0F3BD9EBF4584694B91F3C7DBA1B327B">
    <w:name w:val="0F3BD9EBF4584694B91F3C7DBA1B327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Nest">
      <a:dk1>
        <a:srgbClr val="3C3C3C"/>
      </a:dk1>
      <a:lt1>
        <a:srgbClr val="FFFFFF"/>
      </a:lt1>
      <a:dk2>
        <a:srgbClr val="FF8200"/>
      </a:dk2>
      <a:lt2>
        <a:srgbClr val="E6E3D9"/>
      </a:lt2>
      <a:accent1>
        <a:srgbClr val="00A0A4"/>
      </a:accent1>
      <a:accent2>
        <a:srgbClr val="00515F"/>
      </a:accent2>
      <a:accent3>
        <a:srgbClr val="C8DCFA"/>
      </a:accent3>
      <a:accent4>
        <a:srgbClr val="FF7882"/>
      </a:accent4>
      <a:accent5>
        <a:srgbClr val="792A86"/>
      </a:accent5>
      <a:accent6>
        <a:srgbClr val="E71F69"/>
      </a:accent6>
      <a:hlink>
        <a:srgbClr val="005EA5"/>
      </a:hlink>
      <a:folHlink>
        <a:srgbClr val="005EA5"/>
      </a:folHlink>
    </a:clrScheme>
    <a:fontScheme name="Nest (Arial)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6F5BAEA4A1D74F95B4659E5E93D0BC" ma:contentTypeVersion="18" ma:contentTypeDescription="Create a new document." ma:contentTypeScope="" ma:versionID="3c7b9ecb6802ea6fb260827d86dbcceb">
  <xsd:schema xmlns:xsd="http://www.w3.org/2001/XMLSchema" xmlns:xs="http://www.w3.org/2001/XMLSchema" xmlns:p="http://schemas.microsoft.com/office/2006/metadata/properties" xmlns:ns2="2911f059-9837-4af0-b3f4-3d9811d47245" xmlns:ns3="80ef96b2-0181-4efb-a38e-e07c10105938" xmlns:ns4="97688e06-1974-4ae9-a2e9-a16c81b534e3" targetNamespace="http://schemas.microsoft.com/office/2006/metadata/properties" ma:root="true" ma:fieldsID="6cf28fb1073b84f58c0069aaab217dfd" ns2:_="" ns3:_="" ns4:_="">
    <xsd:import namespace="2911f059-9837-4af0-b3f4-3d9811d47245"/>
    <xsd:import namespace="80ef96b2-0181-4efb-a38e-e07c10105938"/>
    <xsd:import namespace="97688e06-1974-4ae9-a2e9-a16c81b534e3"/>
    <xsd:element name="properties">
      <xsd:complexType>
        <xsd:sequence>
          <xsd:element name="documentManagement">
            <xsd:complexType>
              <xsd:all>
                <xsd:element ref="ns2:TaxCatchAll" minOccurs="0"/>
                <xsd:element ref="ns2:TaxCatchAllLabel" minOccurs="0"/>
                <xsd:element ref="ns3:MediaLengthInSeconds" minOccurs="0"/>
                <xsd:element ref="ns3:MediaServiceAutoKeyPoints" minOccurs="0"/>
                <xsd:element ref="ns3:MediaServiceKeyPoints" minOccurs="0"/>
                <xsd:element ref="ns3:lcf76f155ced4ddcb4097134ff3c332f" minOccurs="0"/>
                <xsd:element ref="ns3:MediaServiceFastMetadata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3:MediaServiceObjectDetectorVersions" minOccurs="0"/>
                <xsd:element ref="ns3:MediaServiceLocation" minOccurs="0"/>
                <xsd:element ref="ns3:MediaServiceSearchProperties" minOccurs="0"/>
                <xsd:element ref="ns3:MediaServiceBillingMetadata" minOccurs="0"/>
                <xsd:element ref="ns3:MediaServiceMetadata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1f059-9837-4af0-b3f4-3d9811d47245" elementFormDefault="qualified">
    <xsd:import namespace="http://schemas.microsoft.com/office/2006/documentManagement/types"/>
    <xsd:import namespace="http://schemas.microsoft.com/office/infopath/2007/PartnerControls"/>
    <xsd:element name="TaxCatchAll" ma:index="8" nillable="true" ma:displayName="Taxonomy Catch All Column" ma:hidden="true" ma:list="{17b60d1b-360b-4fbf-8db3-1153e89b124a}" ma:internalName="TaxCatchAll" ma:showField="CatchAllData" ma:web="97688e06-1974-4ae9-a2e9-a16c81b534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9" nillable="true" ma:displayName="Taxonomy Catch All Column1" ma:hidden="true" ma:list="{17b60d1b-360b-4fbf-8db3-1153e89b124a}" ma:internalName="TaxCatchAllLabel" ma:readOnly="true" ma:showField="CatchAllDataLabel" ma:web="97688e06-1974-4ae9-a2e9-a16c81b534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ef96b2-0181-4efb-a38e-e07c10105938" elementFormDefault="qualified">
    <xsd:import namespace="http://schemas.microsoft.com/office/2006/documentManagement/types"/>
    <xsd:import namespace="http://schemas.microsoft.com/office/infopath/2007/PartnerControls"/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29ff4300-d6b9-4a57-b3ce-a8129b7e1b5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FastMetadata" ma:index="1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4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Metadata" ma:index="25" nillable="true" ma:displayName="MediaServiceMetadata" ma:hidden="true" ma:internalName="MediaServiceMetadata" ma:readOnly="true">
      <xsd:simpleType>
        <xsd:restriction base="dms:Note"/>
      </xsd:simpleType>
    </xsd:element>
    <xsd:element name="MediaServiceDateTaken" ma:index="2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688e06-1974-4ae9-a2e9-a16c81b534e3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911f059-9837-4af0-b3f4-3d9811d47245" xsi:nil="true"/>
    <lcf76f155ced4ddcb4097134ff3c332f xmlns="80ef96b2-0181-4efb-a38e-e07c10105938">
      <Terms xmlns="http://schemas.microsoft.com/office/infopath/2007/PartnerControls"/>
    </lcf76f155ced4ddcb4097134ff3c332f>
  </documentManagement>
</p:properties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?mso-contentType ?>
<SharedContentType xmlns="Microsoft.SharePoint.Taxonomy.ContentTypeSync" SourceId="29ff4300-d6b9-4a57-b3ce-a8129b7e1b5f" ContentTypeId="0x0101" PreviousValue="false"/>
</file>

<file path=customXml/itemProps1.xml><?xml version="1.0" encoding="utf-8"?>
<ds:datastoreItem xmlns:ds="http://schemas.openxmlformats.org/officeDocument/2006/customXml" ds:itemID="{5A4ACF8E-8E18-4FC1-8622-449D066580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11f059-9837-4af0-b3f4-3d9811d47245"/>
    <ds:schemaRef ds:uri="80ef96b2-0181-4efb-a38e-e07c10105938"/>
    <ds:schemaRef ds:uri="97688e06-1974-4ae9-a2e9-a16c81b534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76F70C-0BE1-413D-9863-5043231598C7}">
  <ds:schemaRefs>
    <ds:schemaRef ds:uri="http://schemas.microsoft.com/office/2006/metadata/properties"/>
    <ds:schemaRef ds:uri="http://schemas.microsoft.com/office/infopath/2007/PartnerControls"/>
    <ds:schemaRef ds:uri="2911f059-9837-4af0-b3f4-3d9811d47245"/>
    <ds:schemaRef ds:uri="80ef96b2-0181-4efb-a38e-e07c10105938"/>
  </ds:schemaRefs>
</ds:datastoreItem>
</file>

<file path=customXml/itemProps3.xml><?xml version="1.0" encoding="utf-8"?>
<ds:datastoreItem xmlns:ds="http://schemas.openxmlformats.org/officeDocument/2006/customXml" ds:itemID="{3F0C340F-6EEE-48D8-B86B-C7751369FA27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51584218-C66A-4F3D-9E94-4EA25499A39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D88FBC83-A756-4C57-A249-C864688A5272}">
  <ds:schemaRefs>
    <ds:schemaRef ds:uri="Microsoft.SharePoint.Taxonomy.ContentTypeSync"/>
  </ds:schemaRefs>
</ds:datastoreItem>
</file>

<file path=docMetadata/LabelInfo.xml><?xml version="1.0" encoding="utf-8"?>
<clbl:labelList xmlns:clbl="http://schemas.microsoft.com/office/2020/mipLabelMetadata">
  <clbl:label id="{644d755e-ad32-4fd1-9937-ecdb21254c0c}" enabled="1" method="Privileged" siteId="{0a72f032-1d09-457e-ba02-e565695486c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Job%20Description</Template>
  <TotalTime>0</TotalTime>
  <Pages>3</Pages>
  <Words>690</Words>
  <Characters>4129</Characters>
  <Application>Microsoft Office Word</Application>
  <DocSecurity>0</DocSecurity>
  <Lines>89</Lines>
  <Paragraphs>60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4759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Hart, Michael</dc:creator>
  <cp:keywords/>
  <dc:description/>
  <cp:lastModifiedBy>Michael Hart</cp:lastModifiedBy>
  <cp:revision>3</cp:revision>
  <cp:lastPrinted>2019-02-26T18:03:00Z</cp:lastPrinted>
  <dcterms:created xsi:type="dcterms:W3CDTF">2026-06-01T06:29:00Z</dcterms:created>
  <dcterms:modified xsi:type="dcterms:W3CDTF">2026-06-01T06:29:00Z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lpwstr>1.00</vt:lpwstr>
  </property>
  <property fmtid="{D5CDD505-2E9C-101B-9397-08002B2CF9AE}" pid="3" name="Date Published">
    <vt:lpwstr>05.02.2019</vt:lpwstr>
  </property>
  <property fmtid="{D5CDD505-2E9C-101B-9397-08002B2CF9AE}" pid="4" name="MSIP_Label_644d755e-ad32-4fd1-9937-ecdb21254c0c_Enabled">
    <vt:lpwstr>True</vt:lpwstr>
  </property>
  <property fmtid="{D5CDD505-2E9C-101B-9397-08002B2CF9AE}" pid="5" name="MSIP_Label_644d755e-ad32-4fd1-9937-ecdb21254c0c_SiteId">
    <vt:lpwstr>0a72f032-1d09-457e-ba02-e565695486cf</vt:lpwstr>
  </property>
  <property fmtid="{D5CDD505-2E9C-101B-9397-08002B2CF9AE}" pid="6" name="MSIP_Label_644d755e-ad32-4fd1-9937-ecdb21254c0c_SetDate">
    <vt:lpwstr>2019-02-05T12:17:49.5607947Z</vt:lpwstr>
  </property>
  <property fmtid="{D5CDD505-2E9C-101B-9397-08002B2CF9AE}" pid="7" name="MSIP_Label_644d755e-ad32-4fd1-9937-ecdb21254c0c_Name">
    <vt:lpwstr>NEST Internal</vt:lpwstr>
  </property>
  <property fmtid="{D5CDD505-2E9C-101B-9397-08002B2CF9AE}" pid="8" name="MSIP_Label_644d755e-ad32-4fd1-9937-ecdb21254c0c_Extended_MSFT_Method">
    <vt:lpwstr>Automatic</vt:lpwstr>
  </property>
  <property fmtid="{D5CDD505-2E9C-101B-9397-08002B2CF9AE}" pid="9" name="NEST Classification">
    <vt:lpwstr>NEST Internal</vt:lpwstr>
  </property>
  <property fmtid="{D5CDD505-2E9C-101B-9397-08002B2CF9AE}" pid="10" name="ContentTypeId">
    <vt:lpwstr>0x010100EC6F5BAEA4A1D74F95B4659E5E93D0BC</vt:lpwstr>
  </property>
</Properties>
</file>